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sldIdLst>
    <p:sldId id="256" r:id="rId5"/>
    <p:sldId id="257" r:id="rId6"/>
    <p:sldId id="258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80" r:id="rId18"/>
    <p:sldId id="281" r:id="rId19"/>
    <p:sldId id="279" r:id="rId20"/>
    <p:sldId id="26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0408"/>
    <a:srgbClr val="003C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C5FD20-37FD-4B93-9B19-593DFE284884}" v="1" dt="2019-11-25T14:03:43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99"/>
    <p:restoredTop sz="94689"/>
  </p:normalViewPr>
  <p:slideViewPr>
    <p:cSldViewPr snapToGrid="0" snapToObjects="1">
      <p:cViewPr varScale="1">
        <p:scale>
          <a:sx n="113" d="100"/>
          <a:sy n="113" d="100"/>
        </p:scale>
        <p:origin x="7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769D9D-E5D8-4D41-AA50-94BAF1BDDB4A}" type="doc">
      <dgm:prSet loTypeId="urn:microsoft.com/office/officeart/2005/8/layout/process4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B71A9B7-6776-4B78-925F-B2F898CEE244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pPr algn="ctr"/>
          <a: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  <a:t>100% anonymné</a:t>
          </a:r>
          <a:endParaRPr lang="en-US" sz="2400" b="1" dirty="0">
            <a:solidFill>
              <a:schemeClr val="bg1"/>
            </a:solidFill>
            <a:latin typeface="Helvetica Neue" panose="02000503000000020004" pitchFamily="2" charset="0"/>
          </a:endParaRPr>
        </a:p>
      </dgm:t>
    </dgm:pt>
    <dgm:pt modelId="{DEDB419A-C981-4DD3-A86F-BC156595A559}" type="parTrans" cxnId="{29F5F2EB-70F0-4D64-A50D-F3F97EB959FD}">
      <dgm:prSet/>
      <dgm:spPr/>
      <dgm:t>
        <a:bodyPr/>
        <a:lstStyle/>
        <a:p>
          <a:endParaRPr lang="en-US"/>
        </a:p>
      </dgm:t>
    </dgm:pt>
    <dgm:pt modelId="{13475C40-E55E-4530-814D-EE939C11B238}" type="sibTrans" cxnId="{29F5F2EB-70F0-4D64-A50D-F3F97EB959FD}">
      <dgm:prSet/>
      <dgm:spPr/>
      <dgm:t>
        <a:bodyPr/>
        <a:lstStyle/>
        <a:p>
          <a:endParaRPr lang="en-US"/>
        </a:p>
      </dgm:t>
    </dgm:pt>
    <dgm:pt modelId="{7B422658-9CFA-4F7E-8377-39E12C25BD2D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pPr algn="ctr"/>
          <a: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  <a:t>reálne postrehy z výučby zo strany študenta na pozitíva i negatíva</a:t>
          </a:r>
          <a:endParaRPr lang="en-US" sz="2400" b="1" dirty="0">
            <a:solidFill>
              <a:schemeClr val="bg1"/>
            </a:solidFill>
            <a:latin typeface="Helvetica Neue" panose="02000503000000020004" pitchFamily="2" charset="0"/>
          </a:endParaRPr>
        </a:p>
      </dgm:t>
    </dgm:pt>
    <dgm:pt modelId="{175E0D63-B163-4333-872B-847B0B605273}" type="parTrans" cxnId="{3FB6C20C-C71F-41BB-97B1-B874089B4826}">
      <dgm:prSet/>
      <dgm:spPr/>
      <dgm:t>
        <a:bodyPr/>
        <a:lstStyle/>
        <a:p>
          <a:endParaRPr lang="en-US"/>
        </a:p>
      </dgm:t>
    </dgm:pt>
    <dgm:pt modelId="{33D08E4F-8606-40B8-8D6C-FD06C02A58EF}" type="sibTrans" cxnId="{3FB6C20C-C71F-41BB-97B1-B874089B4826}">
      <dgm:prSet/>
      <dgm:spPr/>
      <dgm:t>
        <a:bodyPr/>
        <a:lstStyle/>
        <a:p>
          <a:endParaRPr lang="en-US"/>
        </a:p>
      </dgm:t>
    </dgm:pt>
    <dgm:pt modelId="{6BCA7A82-1549-4237-A684-01607AC8CE83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pPr algn="ctr"/>
          <a: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  <a:t>výsledky v podobe realizovaných </a:t>
          </a:r>
          <a:b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</a:br>
          <a: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  <a:t>opatrení a zmien</a:t>
          </a:r>
          <a:endParaRPr lang="en-US" sz="2400" b="1" dirty="0">
            <a:solidFill>
              <a:schemeClr val="bg1"/>
            </a:solidFill>
            <a:latin typeface="Helvetica Neue" panose="02000503000000020004" pitchFamily="2" charset="0"/>
          </a:endParaRPr>
        </a:p>
      </dgm:t>
    </dgm:pt>
    <dgm:pt modelId="{67ED2E9C-0FCC-4A42-B709-1B10435694F1}" type="parTrans" cxnId="{AB36E219-9E19-4AC5-B24A-16A1E593CB2C}">
      <dgm:prSet/>
      <dgm:spPr/>
      <dgm:t>
        <a:bodyPr/>
        <a:lstStyle/>
        <a:p>
          <a:endParaRPr lang="en-US"/>
        </a:p>
      </dgm:t>
    </dgm:pt>
    <dgm:pt modelId="{888E57AD-DE80-4DC9-80DD-83B8505E91EC}" type="sibTrans" cxnId="{AB36E219-9E19-4AC5-B24A-16A1E593CB2C}">
      <dgm:prSet/>
      <dgm:spPr/>
      <dgm:t>
        <a:bodyPr/>
        <a:lstStyle/>
        <a:p>
          <a:endParaRPr lang="en-US"/>
        </a:p>
      </dgm:t>
    </dgm:pt>
    <dgm:pt modelId="{F6E9D4E9-5540-475A-9917-E7F718342006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  <a:t>opatrenie i zverejnenie výsledkov vždy </a:t>
          </a:r>
          <a:b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</a:br>
          <a: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  <a:t>po skončení skúškového obdobia</a:t>
          </a:r>
          <a:endParaRPr lang="en-US" sz="2400" b="1" dirty="0">
            <a:solidFill>
              <a:schemeClr val="bg1"/>
            </a:solidFill>
            <a:latin typeface="Helvetica Neue" panose="02000503000000020004" pitchFamily="2" charset="0"/>
          </a:endParaRPr>
        </a:p>
      </dgm:t>
    </dgm:pt>
    <dgm:pt modelId="{13FBDB48-B54F-467B-B586-7925E10E8EFD}" type="parTrans" cxnId="{3B246D20-8DC3-4456-8F08-1858E856573D}">
      <dgm:prSet/>
      <dgm:spPr/>
      <dgm:t>
        <a:bodyPr/>
        <a:lstStyle/>
        <a:p>
          <a:endParaRPr lang="en-US"/>
        </a:p>
      </dgm:t>
    </dgm:pt>
    <dgm:pt modelId="{37E5C9E9-435C-4928-8E80-FC7846792F85}" type="sibTrans" cxnId="{3B246D20-8DC3-4456-8F08-1858E856573D}">
      <dgm:prSet/>
      <dgm:spPr/>
      <dgm:t>
        <a:bodyPr/>
        <a:lstStyle/>
        <a:p>
          <a:endParaRPr lang="en-US"/>
        </a:p>
      </dgm:t>
    </dgm:pt>
    <dgm:pt modelId="{5FD1CC4A-4EFA-AC46-AB23-C742FBF08331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pPr algn="ctr"/>
          <a: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  <a:t>jednoducho prostredníctvom </a:t>
          </a:r>
          <a:r>
            <a:rPr lang="sk-SK" sz="2400" b="1" dirty="0" err="1">
              <a:solidFill>
                <a:schemeClr val="bg1"/>
              </a:solidFill>
              <a:latin typeface="Helvetica Neue" panose="02000503000000020004" pitchFamily="2" charset="0"/>
            </a:rPr>
            <a:t>AiS</a:t>
          </a:r>
          <a:endParaRPr lang="sk-SK" sz="2400" b="1" dirty="0">
            <a:solidFill>
              <a:schemeClr val="bg1"/>
            </a:solidFill>
            <a:latin typeface="Helvetica Neue" panose="02000503000000020004" pitchFamily="2" charset="0"/>
          </a:endParaRPr>
        </a:p>
      </dgm:t>
    </dgm:pt>
    <dgm:pt modelId="{A901A4A2-5E84-F64D-944B-4AD3CA6CC567}" type="parTrans" cxnId="{9E774756-19FF-AC48-8E9A-587F7FB88B2D}">
      <dgm:prSet/>
      <dgm:spPr/>
      <dgm:t>
        <a:bodyPr/>
        <a:lstStyle/>
        <a:p>
          <a:endParaRPr lang="sk-SK"/>
        </a:p>
      </dgm:t>
    </dgm:pt>
    <dgm:pt modelId="{7FE98966-493A-4D48-B25A-0F45E87F2A07}" type="sibTrans" cxnId="{9E774756-19FF-AC48-8E9A-587F7FB88B2D}">
      <dgm:prSet/>
      <dgm:spPr/>
      <dgm:t>
        <a:bodyPr/>
        <a:lstStyle/>
        <a:p>
          <a:endParaRPr lang="sk-SK"/>
        </a:p>
      </dgm:t>
    </dgm:pt>
    <dgm:pt modelId="{95AEAF51-5F38-4C4D-B22D-8A72BBB5FC22}" type="pres">
      <dgm:prSet presAssocID="{2F769D9D-E5D8-4D41-AA50-94BAF1BDDB4A}" presName="Name0" presStyleCnt="0">
        <dgm:presLayoutVars>
          <dgm:dir/>
          <dgm:animLvl val="lvl"/>
          <dgm:resizeHandles val="exact"/>
        </dgm:presLayoutVars>
      </dgm:prSet>
      <dgm:spPr/>
    </dgm:pt>
    <dgm:pt modelId="{91652995-AFAA-FC47-98EC-46F278F4841B}" type="pres">
      <dgm:prSet presAssocID="{F6E9D4E9-5540-475A-9917-E7F718342006}" presName="boxAndChildren" presStyleCnt="0"/>
      <dgm:spPr/>
    </dgm:pt>
    <dgm:pt modelId="{E5B00979-817D-A846-857F-FA5875FC0A2C}" type="pres">
      <dgm:prSet presAssocID="{F6E9D4E9-5540-475A-9917-E7F718342006}" presName="parentTextBox" presStyleLbl="node1" presStyleIdx="0" presStyleCnt="5"/>
      <dgm:spPr/>
    </dgm:pt>
    <dgm:pt modelId="{F3880998-C5DA-444C-A758-208F7189D44B}" type="pres">
      <dgm:prSet presAssocID="{888E57AD-DE80-4DC9-80DD-83B8505E91EC}" presName="sp" presStyleCnt="0"/>
      <dgm:spPr/>
    </dgm:pt>
    <dgm:pt modelId="{EADF756F-E59D-C34A-9344-14BF0FDBF606}" type="pres">
      <dgm:prSet presAssocID="{6BCA7A82-1549-4237-A684-01607AC8CE83}" presName="arrowAndChildren" presStyleCnt="0"/>
      <dgm:spPr/>
    </dgm:pt>
    <dgm:pt modelId="{09E10905-6D0B-8E47-8FA2-AEB2B283FF91}" type="pres">
      <dgm:prSet presAssocID="{6BCA7A82-1549-4237-A684-01607AC8CE83}" presName="parentTextArrow" presStyleLbl="node1" presStyleIdx="1" presStyleCnt="5"/>
      <dgm:spPr/>
    </dgm:pt>
    <dgm:pt modelId="{2C5D0B35-AFC1-4246-AAEC-4EEC1F03F05A}" type="pres">
      <dgm:prSet presAssocID="{33D08E4F-8606-40B8-8D6C-FD06C02A58EF}" presName="sp" presStyleCnt="0"/>
      <dgm:spPr/>
    </dgm:pt>
    <dgm:pt modelId="{B019DCE5-9526-A249-8505-23F841145D38}" type="pres">
      <dgm:prSet presAssocID="{7B422658-9CFA-4F7E-8377-39E12C25BD2D}" presName="arrowAndChildren" presStyleCnt="0"/>
      <dgm:spPr/>
    </dgm:pt>
    <dgm:pt modelId="{7321AA3B-AA13-EE4E-BD9C-67F002268E13}" type="pres">
      <dgm:prSet presAssocID="{7B422658-9CFA-4F7E-8377-39E12C25BD2D}" presName="parentTextArrow" presStyleLbl="node1" presStyleIdx="2" presStyleCnt="5"/>
      <dgm:spPr/>
    </dgm:pt>
    <dgm:pt modelId="{2504EDAB-9A67-6545-8D34-1DC3EB451225}" type="pres">
      <dgm:prSet presAssocID="{7FE98966-493A-4D48-B25A-0F45E87F2A07}" presName="sp" presStyleCnt="0"/>
      <dgm:spPr/>
    </dgm:pt>
    <dgm:pt modelId="{EEF3B572-6D5C-5F45-9DD9-420A2ED2B61F}" type="pres">
      <dgm:prSet presAssocID="{5FD1CC4A-4EFA-AC46-AB23-C742FBF08331}" presName="arrowAndChildren" presStyleCnt="0"/>
      <dgm:spPr/>
    </dgm:pt>
    <dgm:pt modelId="{2F932DB5-7886-D048-B48C-75920828728A}" type="pres">
      <dgm:prSet presAssocID="{5FD1CC4A-4EFA-AC46-AB23-C742FBF08331}" presName="parentTextArrow" presStyleLbl="node1" presStyleIdx="3" presStyleCnt="5"/>
      <dgm:spPr/>
    </dgm:pt>
    <dgm:pt modelId="{D3993DF5-B8E8-1844-AB86-D9984E51A50B}" type="pres">
      <dgm:prSet presAssocID="{13475C40-E55E-4530-814D-EE939C11B238}" presName="sp" presStyleCnt="0"/>
      <dgm:spPr/>
    </dgm:pt>
    <dgm:pt modelId="{A288D6BD-D86D-B247-8A4B-7DE13FE76781}" type="pres">
      <dgm:prSet presAssocID="{AB71A9B7-6776-4B78-925F-B2F898CEE244}" presName="arrowAndChildren" presStyleCnt="0"/>
      <dgm:spPr/>
    </dgm:pt>
    <dgm:pt modelId="{92344A32-61E1-3E4B-8CB0-B3A07E8FD456}" type="pres">
      <dgm:prSet presAssocID="{AB71A9B7-6776-4B78-925F-B2F898CEE244}" presName="parentTextArrow" presStyleLbl="node1" presStyleIdx="4" presStyleCnt="5"/>
      <dgm:spPr/>
    </dgm:pt>
  </dgm:ptLst>
  <dgm:cxnLst>
    <dgm:cxn modelId="{3FB6C20C-C71F-41BB-97B1-B874089B4826}" srcId="{2F769D9D-E5D8-4D41-AA50-94BAF1BDDB4A}" destId="{7B422658-9CFA-4F7E-8377-39E12C25BD2D}" srcOrd="2" destOrd="0" parTransId="{175E0D63-B163-4333-872B-847B0B605273}" sibTransId="{33D08E4F-8606-40B8-8D6C-FD06C02A58EF}"/>
    <dgm:cxn modelId="{AB36E219-9E19-4AC5-B24A-16A1E593CB2C}" srcId="{2F769D9D-E5D8-4D41-AA50-94BAF1BDDB4A}" destId="{6BCA7A82-1549-4237-A684-01607AC8CE83}" srcOrd="3" destOrd="0" parTransId="{67ED2E9C-0FCC-4A42-B709-1B10435694F1}" sibTransId="{888E57AD-DE80-4DC9-80DD-83B8505E91EC}"/>
    <dgm:cxn modelId="{6BBCA61C-62BC-DC49-B442-0C7BA36EDDFD}" type="presOf" srcId="{F6E9D4E9-5540-475A-9917-E7F718342006}" destId="{E5B00979-817D-A846-857F-FA5875FC0A2C}" srcOrd="0" destOrd="0" presId="urn:microsoft.com/office/officeart/2005/8/layout/process4"/>
    <dgm:cxn modelId="{3B246D20-8DC3-4456-8F08-1858E856573D}" srcId="{2F769D9D-E5D8-4D41-AA50-94BAF1BDDB4A}" destId="{F6E9D4E9-5540-475A-9917-E7F718342006}" srcOrd="4" destOrd="0" parTransId="{13FBDB48-B54F-467B-B586-7925E10E8EFD}" sibTransId="{37E5C9E9-435C-4928-8E80-FC7846792F85}"/>
    <dgm:cxn modelId="{F0614936-10A1-E444-B216-5F1CC0F5A95C}" type="presOf" srcId="{5FD1CC4A-4EFA-AC46-AB23-C742FBF08331}" destId="{2F932DB5-7886-D048-B48C-75920828728A}" srcOrd="0" destOrd="0" presId="urn:microsoft.com/office/officeart/2005/8/layout/process4"/>
    <dgm:cxn modelId="{3CAD8343-AAE9-2242-875B-73F6D84EC2FA}" type="presOf" srcId="{2F769D9D-E5D8-4D41-AA50-94BAF1BDDB4A}" destId="{95AEAF51-5F38-4C4D-B22D-8A72BBB5FC22}" srcOrd="0" destOrd="0" presId="urn:microsoft.com/office/officeart/2005/8/layout/process4"/>
    <dgm:cxn modelId="{095C6576-8119-A240-B28A-CE2F10EB2B23}" type="presOf" srcId="{7B422658-9CFA-4F7E-8377-39E12C25BD2D}" destId="{7321AA3B-AA13-EE4E-BD9C-67F002268E13}" srcOrd="0" destOrd="0" presId="urn:microsoft.com/office/officeart/2005/8/layout/process4"/>
    <dgm:cxn modelId="{9E774756-19FF-AC48-8E9A-587F7FB88B2D}" srcId="{2F769D9D-E5D8-4D41-AA50-94BAF1BDDB4A}" destId="{5FD1CC4A-4EFA-AC46-AB23-C742FBF08331}" srcOrd="1" destOrd="0" parTransId="{A901A4A2-5E84-F64D-944B-4AD3CA6CC567}" sibTransId="{7FE98966-493A-4D48-B25A-0F45E87F2A07}"/>
    <dgm:cxn modelId="{C17623CE-79FF-B64A-BB17-483019679B6A}" type="presOf" srcId="{6BCA7A82-1549-4237-A684-01607AC8CE83}" destId="{09E10905-6D0B-8E47-8FA2-AEB2B283FF91}" srcOrd="0" destOrd="0" presId="urn:microsoft.com/office/officeart/2005/8/layout/process4"/>
    <dgm:cxn modelId="{29F5F2EB-70F0-4D64-A50D-F3F97EB959FD}" srcId="{2F769D9D-E5D8-4D41-AA50-94BAF1BDDB4A}" destId="{AB71A9B7-6776-4B78-925F-B2F898CEE244}" srcOrd="0" destOrd="0" parTransId="{DEDB419A-C981-4DD3-A86F-BC156595A559}" sibTransId="{13475C40-E55E-4530-814D-EE939C11B238}"/>
    <dgm:cxn modelId="{1AB7FBEC-3248-624E-B2C0-791E86876BBC}" type="presOf" srcId="{AB71A9B7-6776-4B78-925F-B2F898CEE244}" destId="{92344A32-61E1-3E4B-8CB0-B3A07E8FD456}" srcOrd="0" destOrd="0" presId="urn:microsoft.com/office/officeart/2005/8/layout/process4"/>
    <dgm:cxn modelId="{AD3AEE11-4645-444A-91C2-D93AA7826800}" type="presParOf" srcId="{95AEAF51-5F38-4C4D-B22D-8A72BBB5FC22}" destId="{91652995-AFAA-FC47-98EC-46F278F4841B}" srcOrd="0" destOrd="0" presId="urn:microsoft.com/office/officeart/2005/8/layout/process4"/>
    <dgm:cxn modelId="{3847FB6D-C83B-9A48-AE13-109123A142EC}" type="presParOf" srcId="{91652995-AFAA-FC47-98EC-46F278F4841B}" destId="{E5B00979-817D-A846-857F-FA5875FC0A2C}" srcOrd="0" destOrd="0" presId="urn:microsoft.com/office/officeart/2005/8/layout/process4"/>
    <dgm:cxn modelId="{37BC9819-D78A-B64F-A415-A6C0BB58FDCB}" type="presParOf" srcId="{95AEAF51-5F38-4C4D-B22D-8A72BBB5FC22}" destId="{F3880998-C5DA-444C-A758-208F7189D44B}" srcOrd="1" destOrd="0" presId="urn:microsoft.com/office/officeart/2005/8/layout/process4"/>
    <dgm:cxn modelId="{A5B5FA3D-B244-B34F-A7E5-95D1A4E056B3}" type="presParOf" srcId="{95AEAF51-5F38-4C4D-B22D-8A72BBB5FC22}" destId="{EADF756F-E59D-C34A-9344-14BF0FDBF606}" srcOrd="2" destOrd="0" presId="urn:microsoft.com/office/officeart/2005/8/layout/process4"/>
    <dgm:cxn modelId="{4AFAA22B-5F41-6843-A024-58986105FE35}" type="presParOf" srcId="{EADF756F-E59D-C34A-9344-14BF0FDBF606}" destId="{09E10905-6D0B-8E47-8FA2-AEB2B283FF91}" srcOrd="0" destOrd="0" presId="urn:microsoft.com/office/officeart/2005/8/layout/process4"/>
    <dgm:cxn modelId="{77A94F61-A12B-E844-8C39-1A88EE3F797B}" type="presParOf" srcId="{95AEAF51-5F38-4C4D-B22D-8A72BBB5FC22}" destId="{2C5D0B35-AFC1-4246-AAEC-4EEC1F03F05A}" srcOrd="3" destOrd="0" presId="urn:microsoft.com/office/officeart/2005/8/layout/process4"/>
    <dgm:cxn modelId="{505BB105-A29C-2841-8BF9-C274F119F904}" type="presParOf" srcId="{95AEAF51-5F38-4C4D-B22D-8A72BBB5FC22}" destId="{B019DCE5-9526-A249-8505-23F841145D38}" srcOrd="4" destOrd="0" presId="urn:microsoft.com/office/officeart/2005/8/layout/process4"/>
    <dgm:cxn modelId="{1C3BB236-F96C-F045-9961-EF3C0D3548E2}" type="presParOf" srcId="{B019DCE5-9526-A249-8505-23F841145D38}" destId="{7321AA3B-AA13-EE4E-BD9C-67F002268E13}" srcOrd="0" destOrd="0" presId="urn:microsoft.com/office/officeart/2005/8/layout/process4"/>
    <dgm:cxn modelId="{47896CB2-F441-F349-B940-1B93E585B298}" type="presParOf" srcId="{95AEAF51-5F38-4C4D-B22D-8A72BBB5FC22}" destId="{2504EDAB-9A67-6545-8D34-1DC3EB451225}" srcOrd="5" destOrd="0" presId="urn:microsoft.com/office/officeart/2005/8/layout/process4"/>
    <dgm:cxn modelId="{FC988324-A132-364D-BD07-5AC080A0ADDA}" type="presParOf" srcId="{95AEAF51-5F38-4C4D-B22D-8A72BBB5FC22}" destId="{EEF3B572-6D5C-5F45-9DD9-420A2ED2B61F}" srcOrd="6" destOrd="0" presId="urn:microsoft.com/office/officeart/2005/8/layout/process4"/>
    <dgm:cxn modelId="{815B483C-44D3-AC4E-AB51-52C76032FA99}" type="presParOf" srcId="{EEF3B572-6D5C-5F45-9DD9-420A2ED2B61F}" destId="{2F932DB5-7886-D048-B48C-75920828728A}" srcOrd="0" destOrd="0" presId="urn:microsoft.com/office/officeart/2005/8/layout/process4"/>
    <dgm:cxn modelId="{11C2656D-B047-0B48-834A-81A46319D854}" type="presParOf" srcId="{95AEAF51-5F38-4C4D-B22D-8A72BBB5FC22}" destId="{D3993DF5-B8E8-1844-AB86-D9984E51A50B}" srcOrd="7" destOrd="0" presId="urn:microsoft.com/office/officeart/2005/8/layout/process4"/>
    <dgm:cxn modelId="{B9B9AD37-BAD1-E94C-AB71-DE33078933B1}" type="presParOf" srcId="{95AEAF51-5F38-4C4D-B22D-8A72BBB5FC22}" destId="{A288D6BD-D86D-B247-8A4B-7DE13FE76781}" srcOrd="8" destOrd="0" presId="urn:microsoft.com/office/officeart/2005/8/layout/process4"/>
    <dgm:cxn modelId="{824424AE-4560-BA4F-A5D7-138AA05528D6}" type="presParOf" srcId="{A288D6BD-D86D-B247-8A4B-7DE13FE76781}" destId="{92344A32-61E1-3E4B-8CB0-B3A07E8FD456}" srcOrd="0" destOrd="0" presId="urn:microsoft.com/office/officeart/2005/8/layout/process4"/>
  </dgm:cxnLst>
  <dgm:bg>
    <a:solidFill>
      <a:schemeClr val="bg1"/>
    </a:solidFill>
  </dgm:bg>
  <dgm:whole>
    <a:ln w="3175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994A85-2513-478B-A487-C0D7DDA349A1}" type="doc">
      <dgm:prSet loTypeId="urn:microsoft.com/office/officeart/2005/8/layout/gear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484C11F-8022-4B3B-843C-E186C6962325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r>
            <a:rPr lang="sk-SK" sz="1400" b="1" dirty="0">
              <a:latin typeface="Helvetica Neue" panose="02000503000000020004" pitchFamily="2" charset="0"/>
            </a:rPr>
            <a:t>zverejňovania otázok </a:t>
          </a:r>
          <a:br>
            <a:rPr lang="sk-SK" sz="1400" b="1" dirty="0">
              <a:latin typeface="Helvetica Neue" panose="02000503000000020004" pitchFamily="2" charset="0"/>
            </a:rPr>
          </a:br>
          <a:r>
            <a:rPr lang="sk-SK" sz="1400" b="1" dirty="0">
              <a:latin typeface="Helvetica Neue" panose="02000503000000020004" pitchFamily="2" charset="0"/>
            </a:rPr>
            <a:t>na </a:t>
          </a:r>
          <a:br>
            <a:rPr lang="sk-SK" sz="1400" b="1" dirty="0">
              <a:latin typeface="Helvetica Neue" panose="02000503000000020004" pitchFamily="2" charset="0"/>
            </a:rPr>
          </a:br>
          <a:r>
            <a:rPr lang="sk-SK" sz="1400" b="1" dirty="0">
              <a:latin typeface="Helvetica Neue" panose="02000503000000020004" pitchFamily="2" charset="0"/>
            </a:rPr>
            <a:t>štátne skúšky</a:t>
          </a:r>
          <a:endParaRPr lang="en-US" sz="1400" b="1" dirty="0">
            <a:latin typeface="Helvetica Neue" panose="02000503000000020004" pitchFamily="2" charset="0"/>
          </a:endParaRPr>
        </a:p>
      </dgm:t>
    </dgm:pt>
    <dgm:pt modelId="{93CC505E-4E04-41E7-B553-5BC09B11515E}" type="parTrans" cxnId="{97B3464C-22C2-4C72-B7AB-F1BD26787456}">
      <dgm:prSet/>
      <dgm:spPr/>
      <dgm:t>
        <a:bodyPr/>
        <a:lstStyle/>
        <a:p>
          <a:endParaRPr lang="en-US"/>
        </a:p>
      </dgm:t>
    </dgm:pt>
    <dgm:pt modelId="{896E9ABD-317E-4225-A7AD-C0DEC718C3E5}" type="sibTrans" cxnId="{97B3464C-22C2-4C72-B7AB-F1BD26787456}">
      <dgm:prSet/>
      <dgm:spPr/>
      <dgm:t>
        <a:bodyPr/>
        <a:lstStyle/>
        <a:p>
          <a:endParaRPr lang="en-US"/>
        </a:p>
      </dgm:t>
    </dgm:pt>
    <dgm:pt modelId="{993163B9-9488-45F0-9161-DB0C479146E5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r>
            <a:rPr lang="sk-SK" sz="1200" b="1" dirty="0">
              <a:latin typeface="Helvetica Neue" panose="02000503000000020004" pitchFamily="2" charset="0"/>
            </a:rPr>
            <a:t>zmena skladby predmetu i obsahu</a:t>
          </a:r>
          <a:endParaRPr lang="en-US" sz="1200" b="1" dirty="0">
            <a:latin typeface="Helvetica Neue" panose="02000503000000020004" pitchFamily="2" charset="0"/>
          </a:endParaRPr>
        </a:p>
      </dgm:t>
    </dgm:pt>
    <dgm:pt modelId="{8489B40A-C8A4-4BB6-A27A-EEF415D7B359}" type="parTrans" cxnId="{BBA2AF89-BFCC-4595-AEBA-45167BE658F6}">
      <dgm:prSet/>
      <dgm:spPr/>
      <dgm:t>
        <a:bodyPr/>
        <a:lstStyle/>
        <a:p>
          <a:endParaRPr lang="en-US"/>
        </a:p>
      </dgm:t>
    </dgm:pt>
    <dgm:pt modelId="{68BCD76C-AD78-40B2-A9E8-9053D0AD90A5}" type="sibTrans" cxnId="{BBA2AF89-BFCC-4595-AEBA-45167BE658F6}">
      <dgm:prSet/>
      <dgm:spPr/>
      <dgm:t>
        <a:bodyPr/>
        <a:lstStyle/>
        <a:p>
          <a:endParaRPr lang="en-US"/>
        </a:p>
      </dgm:t>
    </dgm:pt>
    <dgm:pt modelId="{B24BFE54-CC4D-8E45-BBA3-EFE1DCE8E7AC}" type="pres">
      <dgm:prSet presAssocID="{F1994A85-2513-478B-A487-C0D7DDA349A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BC473A9-59E5-8047-B58C-3BE367CBE2FE}" type="pres">
      <dgm:prSet presAssocID="{5484C11F-8022-4B3B-843C-E186C6962325}" presName="gear1" presStyleLbl="node1" presStyleIdx="0" presStyleCnt="2">
        <dgm:presLayoutVars>
          <dgm:chMax val="1"/>
          <dgm:bulletEnabled val="1"/>
        </dgm:presLayoutVars>
      </dgm:prSet>
      <dgm:spPr/>
    </dgm:pt>
    <dgm:pt modelId="{C741AB50-B0E0-0B4F-8C2D-F05F30FBF4D7}" type="pres">
      <dgm:prSet presAssocID="{5484C11F-8022-4B3B-843C-E186C6962325}" presName="gear1srcNode" presStyleLbl="node1" presStyleIdx="0" presStyleCnt="2"/>
      <dgm:spPr/>
    </dgm:pt>
    <dgm:pt modelId="{A82873B3-B8D7-5544-9AA0-7749188717D3}" type="pres">
      <dgm:prSet presAssocID="{5484C11F-8022-4B3B-843C-E186C6962325}" presName="gear1dstNode" presStyleLbl="node1" presStyleIdx="0" presStyleCnt="2"/>
      <dgm:spPr/>
    </dgm:pt>
    <dgm:pt modelId="{207784D6-3FFF-C448-9972-B123B16F7F9A}" type="pres">
      <dgm:prSet presAssocID="{993163B9-9488-45F0-9161-DB0C479146E5}" presName="gear2" presStyleLbl="node1" presStyleIdx="1" presStyleCnt="2">
        <dgm:presLayoutVars>
          <dgm:chMax val="1"/>
          <dgm:bulletEnabled val="1"/>
        </dgm:presLayoutVars>
      </dgm:prSet>
      <dgm:spPr/>
    </dgm:pt>
    <dgm:pt modelId="{32967E70-E67C-CD4F-A89A-E3FE7B0DF763}" type="pres">
      <dgm:prSet presAssocID="{993163B9-9488-45F0-9161-DB0C479146E5}" presName="gear2srcNode" presStyleLbl="node1" presStyleIdx="1" presStyleCnt="2"/>
      <dgm:spPr/>
    </dgm:pt>
    <dgm:pt modelId="{E998BA6A-8E85-9F46-80E5-81123813E143}" type="pres">
      <dgm:prSet presAssocID="{993163B9-9488-45F0-9161-DB0C479146E5}" presName="gear2dstNode" presStyleLbl="node1" presStyleIdx="1" presStyleCnt="2"/>
      <dgm:spPr/>
    </dgm:pt>
    <dgm:pt modelId="{4263B1C0-198A-FB4C-A012-AC5F6979D65D}" type="pres">
      <dgm:prSet presAssocID="{896E9ABD-317E-4225-A7AD-C0DEC718C3E5}" presName="connector1" presStyleLbl="sibTrans2D1" presStyleIdx="0" presStyleCnt="2"/>
      <dgm:spPr/>
    </dgm:pt>
    <dgm:pt modelId="{DB8133C0-EDED-4247-939D-097581E50FEA}" type="pres">
      <dgm:prSet presAssocID="{68BCD76C-AD78-40B2-A9E8-9053D0AD90A5}" presName="connector2" presStyleLbl="sibTrans2D1" presStyleIdx="1" presStyleCnt="2"/>
      <dgm:spPr/>
    </dgm:pt>
  </dgm:ptLst>
  <dgm:cxnLst>
    <dgm:cxn modelId="{1ECDA102-579B-824A-B4F8-A5480ABA77C7}" type="presOf" srcId="{993163B9-9488-45F0-9161-DB0C479146E5}" destId="{207784D6-3FFF-C448-9972-B123B16F7F9A}" srcOrd="0" destOrd="0" presId="urn:microsoft.com/office/officeart/2005/8/layout/gear1"/>
    <dgm:cxn modelId="{EDCFF803-E7DC-FC48-83DE-E086200C7EB0}" type="presOf" srcId="{896E9ABD-317E-4225-A7AD-C0DEC718C3E5}" destId="{4263B1C0-198A-FB4C-A012-AC5F6979D65D}" srcOrd="0" destOrd="0" presId="urn:microsoft.com/office/officeart/2005/8/layout/gear1"/>
    <dgm:cxn modelId="{BEA7AD28-33D1-BE4C-A439-003BAA14147E}" type="presOf" srcId="{993163B9-9488-45F0-9161-DB0C479146E5}" destId="{32967E70-E67C-CD4F-A89A-E3FE7B0DF763}" srcOrd="1" destOrd="0" presId="urn:microsoft.com/office/officeart/2005/8/layout/gear1"/>
    <dgm:cxn modelId="{CF08003D-33B0-514C-A550-71D865D4AA06}" type="presOf" srcId="{68BCD76C-AD78-40B2-A9E8-9053D0AD90A5}" destId="{DB8133C0-EDED-4247-939D-097581E50FEA}" srcOrd="0" destOrd="0" presId="urn:microsoft.com/office/officeart/2005/8/layout/gear1"/>
    <dgm:cxn modelId="{F924F967-DE20-1744-A3D9-63461FA943ED}" type="presOf" srcId="{993163B9-9488-45F0-9161-DB0C479146E5}" destId="{E998BA6A-8E85-9F46-80E5-81123813E143}" srcOrd="2" destOrd="0" presId="urn:microsoft.com/office/officeart/2005/8/layout/gear1"/>
    <dgm:cxn modelId="{97B3464C-22C2-4C72-B7AB-F1BD26787456}" srcId="{F1994A85-2513-478B-A487-C0D7DDA349A1}" destId="{5484C11F-8022-4B3B-843C-E186C6962325}" srcOrd="0" destOrd="0" parTransId="{93CC505E-4E04-41E7-B553-5BC09B11515E}" sibTransId="{896E9ABD-317E-4225-A7AD-C0DEC718C3E5}"/>
    <dgm:cxn modelId="{FFF38B7C-2BDE-5E4B-9C52-08F15ECFECC6}" type="presOf" srcId="{5484C11F-8022-4B3B-843C-E186C6962325}" destId="{DBC473A9-59E5-8047-B58C-3BE367CBE2FE}" srcOrd="0" destOrd="0" presId="urn:microsoft.com/office/officeart/2005/8/layout/gear1"/>
    <dgm:cxn modelId="{BBA2AF89-BFCC-4595-AEBA-45167BE658F6}" srcId="{F1994A85-2513-478B-A487-C0D7DDA349A1}" destId="{993163B9-9488-45F0-9161-DB0C479146E5}" srcOrd="1" destOrd="0" parTransId="{8489B40A-C8A4-4BB6-A27A-EEF415D7B359}" sibTransId="{68BCD76C-AD78-40B2-A9E8-9053D0AD90A5}"/>
    <dgm:cxn modelId="{5C6C31C4-1C8A-5441-8A18-7A33BCAC68A8}" type="presOf" srcId="{5484C11F-8022-4B3B-843C-E186C6962325}" destId="{A82873B3-B8D7-5544-9AA0-7749188717D3}" srcOrd="2" destOrd="0" presId="urn:microsoft.com/office/officeart/2005/8/layout/gear1"/>
    <dgm:cxn modelId="{46A18FD1-C74A-D949-8034-AC08B7664947}" type="presOf" srcId="{5484C11F-8022-4B3B-843C-E186C6962325}" destId="{C741AB50-B0E0-0B4F-8C2D-F05F30FBF4D7}" srcOrd="1" destOrd="0" presId="urn:microsoft.com/office/officeart/2005/8/layout/gear1"/>
    <dgm:cxn modelId="{666F1FFF-C5BF-8245-82D7-883895B1D1A7}" type="presOf" srcId="{F1994A85-2513-478B-A487-C0D7DDA349A1}" destId="{B24BFE54-CC4D-8E45-BBA3-EFE1DCE8E7AC}" srcOrd="0" destOrd="0" presId="urn:microsoft.com/office/officeart/2005/8/layout/gear1"/>
    <dgm:cxn modelId="{C825ABC9-46CF-9E4C-92A3-8D73DB71EBEF}" type="presParOf" srcId="{B24BFE54-CC4D-8E45-BBA3-EFE1DCE8E7AC}" destId="{DBC473A9-59E5-8047-B58C-3BE367CBE2FE}" srcOrd="0" destOrd="0" presId="urn:microsoft.com/office/officeart/2005/8/layout/gear1"/>
    <dgm:cxn modelId="{8FC6B5BD-531C-4C4F-ACAB-1D584A1467AB}" type="presParOf" srcId="{B24BFE54-CC4D-8E45-BBA3-EFE1DCE8E7AC}" destId="{C741AB50-B0E0-0B4F-8C2D-F05F30FBF4D7}" srcOrd="1" destOrd="0" presId="urn:microsoft.com/office/officeart/2005/8/layout/gear1"/>
    <dgm:cxn modelId="{A1D44C21-619C-414E-8E80-955BA6431C5E}" type="presParOf" srcId="{B24BFE54-CC4D-8E45-BBA3-EFE1DCE8E7AC}" destId="{A82873B3-B8D7-5544-9AA0-7749188717D3}" srcOrd="2" destOrd="0" presId="urn:microsoft.com/office/officeart/2005/8/layout/gear1"/>
    <dgm:cxn modelId="{77BFAC7F-512A-9B41-83F8-37546376C470}" type="presParOf" srcId="{B24BFE54-CC4D-8E45-BBA3-EFE1DCE8E7AC}" destId="{207784D6-3FFF-C448-9972-B123B16F7F9A}" srcOrd="3" destOrd="0" presId="urn:microsoft.com/office/officeart/2005/8/layout/gear1"/>
    <dgm:cxn modelId="{494F4507-BE5F-BE47-B643-60690DADCF3C}" type="presParOf" srcId="{B24BFE54-CC4D-8E45-BBA3-EFE1DCE8E7AC}" destId="{32967E70-E67C-CD4F-A89A-E3FE7B0DF763}" srcOrd="4" destOrd="0" presId="urn:microsoft.com/office/officeart/2005/8/layout/gear1"/>
    <dgm:cxn modelId="{8B8E446A-E551-764B-9DD2-1D2B01AEA2C0}" type="presParOf" srcId="{B24BFE54-CC4D-8E45-BBA3-EFE1DCE8E7AC}" destId="{E998BA6A-8E85-9F46-80E5-81123813E143}" srcOrd="5" destOrd="0" presId="urn:microsoft.com/office/officeart/2005/8/layout/gear1"/>
    <dgm:cxn modelId="{85CEDA02-E6C2-BD45-B815-D6D89BDF368C}" type="presParOf" srcId="{B24BFE54-CC4D-8E45-BBA3-EFE1DCE8E7AC}" destId="{4263B1C0-198A-FB4C-A012-AC5F6979D65D}" srcOrd="6" destOrd="0" presId="urn:microsoft.com/office/officeart/2005/8/layout/gear1"/>
    <dgm:cxn modelId="{60BB0736-3605-0D43-8E21-662617AAE2DD}" type="presParOf" srcId="{B24BFE54-CC4D-8E45-BBA3-EFE1DCE8E7AC}" destId="{DB8133C0-EDED-4247-939D-097581E50FEA}" srcOrd="7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BEB546-9458-4D18-9351-18159B036735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8C72CD-856E-406F-B973-BB8FF64A10D3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r>
            <a:rPr lang="sk-SK" sz="1100" b="1" dirty="0">
              <a:latin typeface="Helvetica Neue" panose="02000503000000020004" pitchFamily="2" charset="0"/>
            </a:rPr>
            <a:t>výmena vyučujúceho</a:t>
          </a:r>
          <a:endParaRPr lang="en-US" sz="1100" b="1" dirty="0">
            <a:latin typeface="Helvetica Neue" panose="02000503000000020004" pitchFamily="2" charset="0"/>
          </a:endParaRPr>
        </a:p>
      </dgm:t>
    </dgm:pt>
    <dgm:pt modelId="{D788A9CF-B212-4356-B3C3-5B1090DCACED}" type="parTrans" cxnId="{88C7A1DB-2322-4B31-9E0E-90C501A22463}">
      <dgm:prSet/>
      <dgm:spPr/>
      <dgm:t>
        <a:bodyPr/>
        <a:lstStyle/>
        <a:p>
          <a:endParaRPr lang="en-US"/>
        </a:p>
      </dgm:t>
    </dgm:pt>
    <dgm:pt modelId="{31515CC6-B194-46C2-806B-A8BB4EBB428A}" type="sibTrans" cxnId="{88C7A1DB-2322-4B31-9E0E-90C501A22463}">
      <dgm:prSet/>
      <dgm:spPr/>
      <dgm:t>
        <a:bodyPr/>
        <a:lstStyle/>
        <a:p>
          <a:endParaRPr lang="en-US"/>
        </a:p>
      </dgm:t>
    </dgm:pt>
    <dgm:pt modelId="{71AC4A86-7830-411F-BE6B-1D0B60EB8063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r>
            <a:rPr lang="sk-SK" sz="1600" b="1" dirty="0">
              <a:latin typeface="Helvetica Neue" panose="02000503000000020004" pitchFamily="2" charset="0"/>
            </a:rPr>
            <a:t>rozšírenie možnosti výberu výberových predmetov</a:t>
          </a:r>
          <a:endParaRPr lang="en-US" sz="1600" b="1" dirty="0">
            <a:latin typeface="Helvetica Neue" panose="02000503000000020004" pitchFamily="2" charset="0"/>
          </a:endParaRPr>
        </a:p>
      </dgm:t>
    </dgm:pt>
    <dgm:pt modelId="{1A2271EF-D5D7-4C89-80AD-92FD3AC17D29}" type="parTrans" cxnId="{22EE3A4C-F3ED-4CBC-8E5C-149DE5B17421}">
      <dgm:prSet/>
      <dgm:spPr/>
      <dgm:t>
        <a:bodyPr/>
        <a:lstStyle/>
        <a:p>
          <a:endParaRPr lang="en-US"/>
        </a:p>
      </dgm:t>
    </dgm:pt>
    <dgm:pt modelId="{9EC64ACD-744B-4CDC-83B3-B7403960A440}" type="sibTrans" cxnId="{22EE3A4C-F3ED-4CBC-8E5C-149DE5B17421}">
      <dgm:prSet/>
      <dgm:spPr/>
      <dgm:t>
        <a:bodyPr/>
        <a:lstStyle/>
        <a:p>
          <a:endParaRPr lang="en-US"/>
        </a:p>
      </dgm:t>
    </dgm:pt>
    <dgm:pt modelId="{65BBAAAA-E045-4660-8354-AC739A2C7A32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r>
            <a:rPr lang="sk-SK" sz="1100" b="1" dirty="0">
              <a:latin typeface="Helvetica Neue" panose="02000503000000020004" pitchFamily="2" charset="0"/>
            </a:rPr>
            <a:t>zmena katedry na organizáciu výuky</a:t>
          </a:r>
          <a:endParaRPr lang="en-US" sz="1100" b="1" dirty="0">
            <a:latin typeface="Helvetica Neue" panose="02000503000000020004" pitchFamily="2" charset="0"/>
          </a:endParaRPr>
        </a:p>
      </dgm:t>
    </dgm:pt>
    <dgm:pt modelId="{BB0EC34A-ABEE-4CA4-81AF-5D395E16407E}" type="parTrans" cxnId="{93B764C0-C38A-44CE-B1AB-042D901C8CEF}">
      <dgm:prSet/>
      <dgm:spPr/>
      <dgm:t>
        <a:bodyPr/>
        <a:lstStyle/>
        <a:p>
          <a:endParaRPr lang="en-US"/>
        </a:p>
      </dgm:t>
    </dgm:pt>
    <dgm:pt modelId="{01ED8DC5-E594-47D2-8223-230E2E05C603}" type="sibTrans" cxnId="{93B764C0-C38A-44CE-B1AB-042D901C8CEF}">
      <dgm:prSet/>
      <dgm:spPr/>
      <dgm:t>
        <a:bodyPr/>
        <a:lstStyle/>
        <a:p>
          <a:endParaRPr lang="en-US"/>
        </a:p>
      </dgm:t>
    </dgm:pt>
    <dgm:pt modelId="{F4CA4537-D33F-7745-8052-A53AC018129F}" type="pres">
      <dgm:prSet presAssocID="{34BEB546-9458-4D18-9351-18159B03673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04FF756-13FF-B84C-AF1C-6499A8D5C335}" type="pres">
      <dgm:prSet presAssocID="{71AC4A86-7830-411F-BE6B-1D0B60EB8063}" presName="gear1" presStyleLbl="node1" presStyleIdx="0" presStyleCnt="3">
        <dgm:presLayoutVars>
          <dgm:chMax val="1"/>
          <dgm:bulletEnabled val="1"/>
        </dgm:presLayoutVars>
      </dgm:prSet>
      <dgm:spPr/>
    </dgm:pt>
    <dgm:pt modelId="{6D6414E2-BA75-7744-9887-BDADF86431C4}" type="pres">
      <dgm:prSet presAssocID="{71AC4A86-7830-411F-BE6B-1D0B60EB8063}" presName="gear1srcNode" presStyleLbl="node1" presStyleIdx="0" presStyleCnt="3"/>
      <dgm:spPr/>
    </dgm:pt>
    <dgm:pt modelId="{97D3A269-624B-CD4C-A6AE-16D7D960A6F2}" type="pres">
      <dgm:prSet presAssocID="{71AC4A86-7830-411F-BE6B-1D0B60EB8063}" presName="gear1dstNode" presStyleLbl="node1" presStyleIdx="0" presStyleCnt="3"/>
      <dgm:spPr/>
    </dgm:pt>
    <dgm:pt modelId="{4E07EBD1-5AC6-F34F-A035-D345520CD3D7}" type="pres">
      <dgm:prSet presAssocID="{65BBAAAA-E045-4660-8354-AC739A2C7A32}" presName="gear2" presStyleLbl="node1" presStyleIdx="1" presStyleCnt="3">
        <dgm:presLayoutVars>
          <dgm:chMax val="1"/>
          <dgm:bulletEnabled val="1"/>
        </dgm:presLayoutVars>
      </dgm:prSet>
      <dgm:spPr/>
    </dgm:pt>
    <dgm:pt modelId="{5865F172-6AB7-0A47-8611-06092985368A}" type="pres">
      <dgm:prSet presAssocID="{65BBAAAA-E045-4660-8354-AC739A2C7A32}" presName="gear2srcNode" presStyleLbl="node1" presStyleIdx="1" presStyleCnt="3"/>
      <dgm:spPr/>
    </dgm:pt>
    <dgm:pt modelId="{A874682B-6111-4B4A-A193-D92265042F1B}" type="pres">
      <dgm:prSet presAssocID="{65BBAAAA-E045-4660-8354-AC739A2C7A32}" presName="gear2dstNode" presStyleLbl="node1" presStyleIdx="1" presStyleCnt="3"/>
      <dgm:spPr/>
    </dgm:pt>
    <dgm:pt modelId="{8C95651D-D3D6-3C43-A443-E0B55D55B94A}" type="pres">
      <dgm:prSet presAssocID="{4A8C72CD-856E-406F-B973-BB8FF64A10D3}" presName="gear3" presStyleLbl="node1" presStyleIdx="2" presStyleCnt="3"/>
      <dgm:spPr/>
    </dgm:pt>
    <dgm:pt modelId="{1372036D-1527-874C-8396-B9B9833A3006}" type="pres">
      <dgm:prSet presAssocID="{4A8C72CD-856E-406F-B973-BB8FF64A10D3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24EBA06A-8231-DF40-90DD-BD481D0C6508}" type="pres">
      <dgm:prSet presAssocID="{4A8C72CD-856E-406F-B973-BB8FF64A10D3}" presName="gear3srcNode" presStyleLbl="node1" presStyleIdx="2" presStyleCnt="3"/>
      <dgm:spPr/>
    </dgm:pt>
    <dgm:pt modelId="{CEF130F5-99CF-C240-978C-F5E28D7B9E38}" type="pres">
      <dgm:prSet presAssocID="{4A8C72CD-856E-406F-B973-BB8FF64A10D3}" presName="gear3dstNode" presStyleLbl="node1" presStyleIdx="2" presStyleCnt="3"/>
      <dgm:spPr/>
    </dgm:pt>
    <dgm:pt modelId="{2EC43632-416E-5947-A961-9A470B48E5E3}" type="pres">
      <dgm:prSet presAssocID="{9EC64ACD-744B-4CDC-83B3-B7403960A440}" presName="connector1" presStyleLbl="sibTrans2D1" presStyleIdx="0" presStyleCnt="3"/>
      <dgm:spPr/>
    </dgm:pt>
    <dgm:pt modelId="{8645BAFC-B9A4-D149-8A6D-72FD4F0ED838}" type="pres">
      <dgm:prSet presAssocID="{01ED8DC5-E594-47D2-8223-230E2E05C603}" presName="connector2" presStyleLbl="sibTrans2D1" presStyleIdx="1" presStyleCnt="3"/>
      <dgm:spPr/>
    </dgm:pt>
    <dgm:pt modelId="{9490F4A4-98BA-DC4B-AAFC-76283D5EBF70}" type="pres">
      <dgm:prSet presAssocID="{31515CC6-B194-46C2-806B-A8BB4EBB428A}" presName="connector3" presStyleLbl="sibTrans2D1" presStyleIdx="2" presStyleCnt="3"/>
      <dgm:spPr/>
    </dgm:pt>
  </dgm:ptLst>
  <dgm:cxnLst>
    <dgm:cxn modelId="{99265722-5E1F-5548-929E-88FB97396A66}" type="presOf" srcId="{71AC4A86-7830-411F-BE6B-1D0B60EB8063}" destId="{6D6414E2-BA75-7744-9887-BDADF86431C4}" srcOrd="1" destOrd="0" presId="urn:microsoft.com/office/officeart/2005/8/layout/gear1"/>
    <dgm:cxn modelId="{EB683629-8899-F14C-8F80-90A80BF83B77}" type="presOf" srcId="{65BBAAAA-E045-4660-8354-AC739A2C7A32}" destId="{A874682B-6111-4B4A-A193-D92265042F1B}" srcOrd="2" destOrd="0" presId="urn:microsoft.com/office/officeart/2005/8/layout/gear1"/>
    <dgm:cxn modelId="{B111983B-38AA-F440-868F-FC32B26E1750}" type="presOf" srcId="{4A8C72CD-856E-406F-B973-BB8FF64A10D3}" destId="{8C95651D-D3D6-3C43-A443-E0B55D55B94A}" srcOrd="0" destOrd="0" presId="urn:microsoft.com/office/officeart/2005/8/layout/gear1"/>
    <dgm:cxn modelId="{22EE3A4C-F3ED-4CBC-8E5C-149DE5B17421}" srcId="{34BEB546-9458-4D18-9351-18159B036735}" destId="{71AC4A86-7830-411F-BE6B-1D0B60EB8063}" srcOrd="0" destOrd="0" parTransId="{1A2271EF-D5D7-4C89-80AD-92FD3AC17D29}" sibTransId="{9EC64ACD-744B-4CDC-83B3-B7403960A440}"/>
    <dgm:cxn modelId="{BA573770-1D19-2D4B-9CC9-A8F181796468}" type="presOf" srcId="{71AC4A86-7830-411F-BE6B-1D0B60EB8063}" destId="{A04FF756-13FF-B84C-AF1C-6499A8D5C335}" srcOrd="0" destOrd="0" presId="urn:microsoft.com/office/officeart/2005/8/layout/gear1"/>
    <dgm:cxn modelId="{6334FB75-439A-CE4D-82C5-205ECB97AEFD}" type="presOf" srcId="{65BBAAAA-E045-4660-8354-AC739A2C7A32}" destId="{4E07EBD1-5AC6-F34F-A035-D345520CD3D7}" srcOrd="0" destOrd="0" presId="urn:microsoft.com/office/officeart/2005/8/layout/gear1"/>
    <dgm:cxn modelId="{49869956-4D7B-A345-A02E-5D2212CE49FA}" type="presOf" srcId="{01ED8DC5-E594-47D2-8223-230E2E05C603}" destId="{8645BAFC-B9A4-D149-8A6D-72FD4F0ED838}" srcOrd="0" destOrd="0" presId="urn:microsoft.com/office/officeart/2005/8/layout/gear1"/>
    <dgm:cxn modelId="{1530275A-FD29-934E-A9E3-53A0069D6ADC}" type="presOf" srcId="{4A8C72CD-856E-406F-B973-BB8FF64A10D3}" destId="{24EBA06A-8231-DF40-90DD-BD481D0C6508}" srcOrd="2" destOrd="0" presId="urn:microsoft.com/office/officeart/2005/8/layout/gear1"/>
    <dgm:cxn modelId="{41DEAD7E-F267-5F49-9477-B80107DB72D7}" type="presOf" srcId="{9EC64ACD-744B-4CDC-83B3-B7403960A440}" destId="{2EC43632-416E-5947-A961-9A470B48E5E3}" srcOrd="0" destOrd="0" presId="urn:microsoft.com/office/officeart/2005/8/layout/gear1"/>
    <dgm:cxn modelId="{DD9DBC81-F0E9-6446-9664-F2F72A2E0D70}" type="presOf" srcId="{34BEB546-9458-4D18-9351-18159B036735}" destId="{F4CA4537-D33F-7745-8052-A53AC018129F}" srcOrd="0" destOrd="0" presId="urn:microsoft.com/office/officeart/2005/8/layout/gear1"/>
    <dgm:cxn modelId="{AA65BC99-71F7-B54E-A3DE-6798B9174598}" type="presOf" srcId="{71AC4A86-7830-411F-BE6B-1D0B60EB8063}" destId="{97D3A269-624B-CD4C-A6AE-16D7D960A6F2}" srcOrd="2" destOrd="0" presId="urn:microsoft.com/office/officeart/2005/8/layout/gear1"/>
    <dgm:cxn modelId="{DA6E52AE-A8EA-8342-8A08-1F66FB5E4444}" type="presOf" srcId="{4A8C72CD-856E-406F-B973-BB8FF64A10D3}" destId="{1372036D-1527-874C-8396-B9B9833A3006}" srcOrd="1" destOrd="0" presId="urn:microsoft.com/office/officeart/2005/8/layout/gear1"/>
    <dgm:cxn modelId="{93B764C0-C38A-44CE-B1AB-042D901C8CEF}" srcId="{34BEB546-9458-4D18-9351-18159B036735}" destId="{65BBAAAA-E045-4660-8354-AC739A2C7A32}" srcOrd="1" destOrd="0" parTransId="{BB0EC34A-ABEE-4CA4-81AF-5D395E16407E}" sibTransId="{01ED8DC5-E594-47D2-8223-230E2E05C603}"/>
    <dgm:cxn modelId="{6E05EBCA-BFD7-7043-AB1A-DC925A108576}" type="presOf" srcId="{65BBAAAA-E045-4660-8354-AC739A2C7A32}" destId="{5865F172-6AB7-0A47-8611-06092985368A}" srcOrd="1" destOrd="0" presId="urn:microsoft.com/office/officeart/2005/8/layout/gear1"/>
    <dgm:cxn modelId="{A854A7D7-3D7A-E344-B06B-C9A35718D792}" type="presOf" srcId="{4A8C72CD-856E-406F-B973-BB8FF64A10D3}" destId="{CEF130F5-99CF-C240-978C-F5E28D7B9E38}" srcOrd="3" destOrd="0" presId="urn:microsoft.com/office/officeart/2005/8/layout/gear1"/>
    <dgm:cxn modelId="{88C7A1DB-2322-4B31-9E0E-90C501A22463}" srcId="{34BEB546-9458-4D18-9351-18159B036735}" destId="{4A8C72CD-856E-406F-B973-BB8FF64A10D3}" srcOrd="2" destOrd="0" parTransId="{D788A9CF-B212-4356-B3C3-5B1090DCACED}" sibTransId="{31515CC6-B194-46C2-806B-A8BB4EBB428A}"/>
    <dgm:cxn modelId="{998353E4-F96B-8D43-8FFD-EFF1C117AE9C}" type="presOf" srcId="{31515CC6-B194-46C2-806B-A8BB4EBB428A}" destId="{9490F4A4-98BA-DC4B-AAFC-76283D5EBF70}" srcOrd="0" destOrd="0" presId="urn:microsoft.com/office/officeart/2005/8/layout/gear1"/>
    <dgm:cxn modelId="{CCE6BCEA-8021-014B-AF61-7824996AB2F0}" type="presParOf" srcId="{F4CA4537-D33F-7745-8052-A53AC018129F}" destId="{A04FF756-13FF-B84C-AF1C-6499A8D5C335}" srcOrd="0" destOrd="0" presId="urn:microsoft.com/office/officeart/2005/8/layout/gear1"/>
    <dgm:cxn modelId="{727DE79D-FB2A-3341-B116-7E7E760ADBC4}" type="presParOf" srcId="{F4CA4537-D33F-7745-8052-A53AC018129F}" destId="{6D6414E2-BA75-7744-9887-BDADF86431C4}" srcOrd="1" destOrd="0" presId="urn:microsoft.com/office/officeart/2005/8/layout/gear1"/>
    <dgm:cxn modelId="{D9A41E3D-8670-E242-B6EB-8C5F7F245134}" type="presParOf" srcId="{F4CA4537-D33F-7745-8052-A53AC018129F}" destId="{97D3A269-624B-CD4C-A6AE-16D7D960A6F2}" srcOrd="2" destOrd="0" presId="urn:microsoft.com/office/officeart/2005/8/layout/gear1"/>
    <dgm:cxn modelId="{F6ABBC21-C8EC-4F41-8A62-C41CD77AE626}" type="presParOf" srcId="{F4CA4537-D33F-7745-8052-A53AC018129F}" destId="{4E07EBD1-5AC6-F34F-A035-D345520CD3D7}" srcOrd="3" destOrd="0" presId="urn:microsoft.com/office/officeart/2005/8/layout/gear1"/>
    <dgm:cxn modelId="{D684E9FE-BE25-8A4B-B08E-F4BFE896C4F5}" type="presParOf" srcId="{F4CA4537-D33F-7745-8052-A53AC018129F}" destId="{5865F172-6AB7-0A47-8611-06092985368A}" srcOrd="4" destOrd="0" presId="urn:microsoft.com/office/officeart/2005/8/layout/gear1"/>
    <dgm:cxn modelId="{1AC5F34A-0746-3049-8DE8-FBD5E0016EC7}" type="presParOf" srcId="{F4CA4537-D33F-7745-8052-A53AC018129F}" destId="{A874682B-6111-4B4A-A193-D92265042F1B}" srcOrd="5" destOrd="0" presId="urn:microsoft.com/office/officeart/2005/8/layout/gear1"/>
    <dgm:cxn modelId="{3B904E61-0524-2948-88BA-E55CB05B9A90}" type="presParOf" srcId="{F4CA4537-D33F-7745-8052-A53AC018129F}" destId="{8C95651D-D3D6-3C43-A443-E0B55D55B94A}" srcOrd="6" destOrd="0" presId="urn:microsoft.com/office/officeart/2005/8/layout/gear1"/>
    <dgm:cxn modelId="{953314B7-8A72-B24D-8DCA-F8C7316E9F34}" type="presParOf" srcId="{F4CA4537-D33F-7745-8052-A53AC018129F}" destId="{1372036D-1527-874C-8396-B9B9833A3006}" srcOrd="7" destOrd="0" presId="urn:microsoft.com/office/officeart/2005/8/layout/gear1"/>
    <dgm:cxn modelId="{00DD9486-3DC0-E243-A1F2-A7E693537C58}" type="presParOf" srcId="{F4CA4537-D33F-7745-8052-A53AC018129F}" destId="{24EBA06A-8231-DF40-90DD-BD481D0C6508}" srcOrd="8" destOrd="0" presId="urn:microsoft.com/office/officeart/2005/8/layout/gear1"/>
    <dgm:cxn modelId="{26EF4890-9B8A-FD4D-BEA6-ECDA3E1852A0}" type="presParOf" srcId="{F4CA4537-D33F-7745-8052-A53AC018129F}" destId="{CEF130F5-99CF-C240-978C-F5E28D7B9E38}" srcOrd="9" destOrd="0" presId="urn:microsoft.com/office/officeart/2005/8/layout/gear1"/>
    <dgm:cxn modelId="{56A7C5CC-EA02-7D49-B759-9B85A5ECCCBB}" type="presParOf" srcId="{F4CA4537-D33F-7745-8052-A53AC018129F}" destId="{2EC43632-416E-5947-A961-9A470B48E5E3}" srcOrd="10" destOrd="0" presId="urn:microsoft.com/office/officeart/2005/8/layout/gear1"/>
    <dgm:cxn modelId="{B2335784-5EE5-7F42-BAB2-FE897E21B2F3}" type="presParOf" srcId="{F4CA4537-D33F-7745-8052-A53AC018129F}" destId="{8645BAFC-B9A4-D149-8A6D-72FD4F0ED838}" srcOrd="11" destOrd="0" presId="urn:microsoft.com/office/officeart/2005/8/layout/gear1"/>
    <dgm:cxn modelId="{A7EF1AAB-BAA0-4246-B245-0D29A4FB3499}" type="presParOf" srcId="{F4CA4537-D33F-7745-8052-A53AC018129F}" destId="{9490F4A4-98BA-DC4B-AAFC-76283D5EBF7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00979-817D-A846-857F-FA5875FC0A2C}">
      <dsp:nvSpPr>
        <dsp:cNvPr id="0" name=""/>
        <dsp:cNvSpPr/>
      </dsp:nvSpPr>
      <dsp:spPr>
        <a:xfrm>
          <a:off x="0" y="4396033"/>
          <a:ext cx="7315200" cy="721205"/>
        </a:xfrm>
        <a:prstGeom prst="rect">
          <a:avLst/>
        </a:prstGeom>
        <a:solidFill>
          <a:srgbClr val="003C7B"/>
        </a:solidFill>
        <a:ln w="17145" cap="flat" cmpd="sng" algn="ctr">
          <a:solidFill>
            <a:srgbClr val="003C7B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  <a:t>opatrenie i zverejnenie výsledkov vždy </a:t>
          </a:r>
          <a:b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</a:br>
          <a: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  <a:t>po skončení skúškového obdobia</a:t>
          </a:r>
          <a:endParaRPr lang="en-US" sz="2400" b="1" kern="1200" dirty="0">
            <a:solidFill>
              <a:schemeClr val="bg1"/>
            </a:solidFill>
            <a:latin typeface="Helvetica Neue" panose="02000503000000020004" pitchFamily="2" charset="0"/>
          </a:endParaRPr>
        </a:p>
      </dsp:txBody>
      <dsp:txXfrm>
        <a:off x="0" y="4396033"/>
        <a:ext cx="7315200" cy="721205"/>
      </dsp:txXfrm>
    </dsp:sp>
    <dsp:sp modelId="{09E10905-6D0B-8E47-8FA2-AEB2B283FF91}">
      <dsp:nvSpPr>
        <dsp:cNvPr id="0" name=""/>
        <dsp:cNvSpPr/>
      </dsp:nvSpPr>
      <dsp:spPr>
        <a:xfrm rot="10800000">
          <a:off x="0" y="3297637"/>
          <a:ext cx="7315200" cy="1109214"/>
        </a:xfrm>
        <a:prstGeom prst="upArrowCallout">
          <a:avLst/>
        </a:prstGeom>
        <a:solidFill>
          <a:srgbClr val="003C7B"/>
        </a:solidFill>
        <a:ln w="17145" cap="flat" cmpd="sng" algn="ctr">
          <a:solidFill>
            <a:srgbClr val="003C7B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  <a:t>výsledky v podobe realizovaných </a:t>
          </a:r>
          <a:b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</a:br>
          <a: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  <a:t>opatrení a zmien</a:t>
          </a:r>
          <a:endParaRPr lang="en-US" sz="2400" b="1" kern="1200" dirty="0">
            <a:solidFill>
              <a:schemeClr val="bg1"/>
            </a:solidFill>
            <a:latin typeface="Helvetica Neue" panose="02000503000000020004" pitchFamily="2" charset="0"/>
          </a:endParaRPr>
        </a:p>
      </dsp:txBody>
      <dsp:txXfrm rot="10800000">
        <a:off x="0" y="3297637"/>
        <a:ext cx="7315200" cy="720734"/>
      </dsp:txXfrm>
    </dsp:sp>
    <dsp:sp modelId="{7321AA3B-AA13-EE4E-BD9C-67F002268E13}">
      <dsp:nvSpPr>
        <dsp:cNvPr id="0" name=""/>
        <dsp:cNvSpPr/>
      </dsp:nvSpPr>
      <dsp:spPr>
        <a:xfrm rot="10800000">
          <a:off x="0" y="2199240"/>
          <a:ext cx="7315200" cy="1109214"/>
        </a:xfrm>
        <a:prstGeom prst="upArrowCallout">
          <a:avLst/>
        </a:prstGeom>
        <a:solidFill>
          <a:srgbClr val="003C7B"/>
        </a:solidFill>
        <a:ln w="17145" cap="flat" cmpd="sng" algn="ctr">
          <a:solidFill>
            <a:srgbClr val="003C7B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  <a:t>reálne postrehy z výučby zo strany študenta na pozitíva i negatíva</a:t>
          </a:r>
          <a:endParaRPr lang="en-US" sz="2400" b="1" kern="1200" dirty="0">
            <a:solidFill>
              <a:schemeClr val="bg1"/>
            </a:solidFill>
            <a:latin typeface="Helvetica Neue" panose="02000503000000020004" pitchFamily="2" charset="0"/>
          </a:endParaRPr>
        </a:p>
      </dsp:txBody>
      <dsp:txXfrm rot="10800000">
        <a:off x="0" y="2199240"/>
        <a:ext cx="7315200" cy="720734"/>
      </dsp:txXfrm>
    </dsp:sp>
    <dsp:sp modelId="{2F932DB5-7886-D048-B48C-75920828728A}">
      <dsp:nvSpPr>
        <dsp:cNvPr id="0" name=""/>
        <dsp:cNvSpPr/>
      </dsp:nvSpPr>
      <dsp:spPr>
        <a:xfrm rot="10800000">
          <a:off x="0" y="1100843"/>
          <a:ext cx="7315200" cy="1109214"/>
        </a:xfrm>
        <a:prstGeom prst="upArrowCallout">
          <a:avLst/>
        </a:prstGeom>
        <a:solidFill>
          <a:srgbClr val="003C7B"/>
        </a:solidFill>
        <a:ln w="17145" cap="flat" cmpd="sng" algn="ctr">
          <a:solidFill>
            <a:srgbClr val="003C7B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  <a:t>jednoducho prostredníctvom </a:t>
          </a:r>
          <a:r>
            <a:rPr lang="sk-SK" sz="2400" b="1" kern="1200" dirty="0" err="1">
              <a:solidFill>
                <a:schemeClr val="bg1"/>
              </a:solidFill>
              <a:latin typeface="Helvetica Neue" panose="02000503000000020004" pitchFamily="2" charset="0"/>
            </a:rPr>
            <a:t>AiS</a:t>
          </a:r>
          <a:endParaRPr lang="sk-SK" sz="2400" b="1" kern="1200" dirty="0">
            <a:solidFill>
              <a:schemeClr val="bg1"/>
            </a:solidFill>
            <a:latin typeface="Helvetica Neue" panose="02000503000000020004" pitchFamily="2" charset="0"/>
          </a:endParaRPr>
        </a:p>
      </dsp:txBody>
      <dsp:txXfrm rot="10800000">
        <a:off x="0" y="1100843"/>
        <a:ext cx="7315200" cy="720734"/>
      </dsp:txXfrm>
    </dsp:sp>
    <dsp:sp modelId="{92344A32-61E1-3E4B-8CB0-B3A07E8FD456}">
      <dsp:nvSpPr>
        <dsp:cNvPr id="0" name=""/>
        <dsp:cNvSpPr/>
      </dsp:nvSpPr>
      <dsp:spPr>
        <a:xfrm rot="10800000">
          <a:off x="0" y="2447"/>
          <a:ext cx="7315200" cy="1109214"/>
        </a:xfrm>
        <a:prstGeom prst="upArrowCallout">
          <a:avLst/>
        </a:prstGeom>
        <a:solidFill>
          <a:srgbClr val="003C7B"/>
        </a:solidFill>
        <a:ln w="9525" cap="flat" cmpd="sng" algn="ctr">
          <a:solidFill>
            <a:srgbClr val="003C7B"/>
          </a:solidFill>
          <a:prstDash val="solid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  <a:t>100% anonymné</a:t>
          </a:r>
          <a:endParaRPr lang="en-US" sz="2400" b="1" kern="1200" dirty="0">
            <a:solidFill>
              <a:schemeClr val="bg1"/>
            </a:solidFill>
            <a:latin typeface="Helvetica Neue" panose="02000503000000020004" pitchFamily="2" charset="0"/>
          </a:endParaRPr>
        </a:p>
      </dsp:txBody>
      <dsp:txXfrm rot="10800000">
        <a:off x="0" y="2447"/>
        <a:ext cx="7315200" cy="7207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473A9-59E5-8047-B58C-3BE367CBE2FE}">
      <dsp:nvSpPr>
        <dsp:cNvPr id="0" name=""/>
        <dsp:cNvSpPr/>
      </dsp:nvSpPr>
      <dsp:spPr>
        <a:xfrm>
          <a:off x="2998490" y="1375821"/>
          <a:ext cx="2162005" cy="2162005"/>
        </a:xfrm>
        <a:prstGeom prst="gear9">
          <a:avLst/>
        </a:prstGeom>
        <a:solidFill>
          <a:srgbClr val="003C7B"/>
        </a:solidFill>
        <a:ln w="10795" cap="flat" cmpd="sng" algn="ctr">
          <a:solidFill>
            <a:srgbClr val="003C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1" kern="1200" dirty="0">
              <a:latin typeface="Helvetica Neue" panose="02000503000000020004" pitchFamily="2" charset="0"/>
            </a:rPr>
            <a:t>zverejňovania otázok </a:t>
          </a:r>
          <a:br>
            <a:rPr lang="sk-SK" sz="1400" b="1" kern="1200" dirty="0">
              <a:latin typeface="Helvetica Neue" panose="02000503000000020004" pitchFamily="2" charset="0"/>
            </a:rPr>
          </a:br>
          <a:r>
            <a:rPr lang="sk-SK" sz="1400" b="1" kern="1200" dirty="0">
              <a:latin typeface="Helvetica Neue" panose="02000503000000020004" pitchFamily="2" charset="0"/>
            </a:rPr>
            <a:t>na </a:t>
          </a:r>
          <a:br>
            <a:rPr lang="sk-SK" sz="1400" b="1" kern="1200" dirty="0">
              <a:latin typeface="Helvetica Neue" panose="02000503000000020004" pitchFamily="2" charset="0"/>
            </a:rPr>
          </a:br>
          <a:r>
            <a:rPr lang="sk-SK" sz="1400" b="1" kern="1200" dirty="0">
              <a:latin typeface="Helvetica Neue" panose="02000503000000020004" pitchFamily="2" charset="0"/>
            </a:rPr>
            <a:t>štátne skúšky</a:t>
          </a:r>
          <a:endParaRPr lang="en-US" sz="1400" b="1" kern="1200" dirty="0">
            <a:latin typeface="Helvetica Neue" panose="02000503000000020004" pitchFamily="2" charset="0"/>
          </a:endParaRPr>
        </a:p>
      </dsp:txBody>
      <dsp:txXfrm>
        <a:off x="3433149" y="1882260"/>
        <a:ext cx="1292687" cy="1111316"/>
      </dsp:txXfrm>
    </dsp:sp>
    <dsp:sp modelId="{207784D6-3FFF-C448-9972-B123B16F7F9A}">
      <dsp:nvSpPr>
        <dsp:cNvPr id="0" name=""/>
        <dsp:cNvSpPr/>
      </dsp:nvSpPr>
      <dsp:spPr>
        <a:xfrm>
          <a:off x="1740595" y="864802"/>
          <a:ext cx="1572367" cy="1572367"/>
        </a:xfrm>
        <a:prstGeom prst="gear6">
          <a:avLst/>
        </a:prstGeom>
        <a:solidFill>
          <a:srgbClr val="003C7B"/>
        </a:solidFill>
        <a:ln w="10795" cap="flat" cmpd="sng" algn="ctr">
          <a:solidFill>
            <a:srgbClr val="003C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b="1" kern="1200" dirty="0">
              <a:latin typeface="Helvetica Neue" panose="02000503000000020004" pitchFamily="2" charset="0"/>
            </a:rPr>
            <a:t>zmena skladby predmetu i obsahu</a:t>
          </a:r>
          <a:endParaRPr lang="en-US" sz="1200" b="1" kern="1200" dirty="0">
            <a:latin typeface="Helvetica Neue" panose="02000503000000020004" pitchFamily="2" charset="0"/>
          </a:endParaRPr>
        </a:p>
      </dsp:txBody>
      <dsp:txXfrm>
        <a:off x="2136443" y="1263043"/>
        <a:ext cx="780671" cy="775885"/>
      </dsp:txXfrm>
    </dsp:sp>
    <dsp:sp modelId="{4263B1C0-198A-FB4C-A012-AC5F6979D65D}">
      <dsp:nvSpPr>
        <dsp:cNvPr id="0" name=""/>
        <dsp:cNvSpPr/>
      </dsp:nvSpPr>
      <dsp:spPr>
        <a:xfrm>
          <a:off x="3091050" y="1011513"/>
          <a:ext cx="2659266" cy="2659266"/>
        </a:xfrm>
        <a:prstGeom prst="circularArrow">
          <a:avLst>
            <a:gd name="adj1" fmla="val 4878"/>
            <a:gd name="adj2" fmla="val 312630"/>
            <a:gd name="adj3" fmla="val 3122650"/>
            <a:gd name="adj4" fmla="val 15248764"/>
            <a:gd name="adj5" fmla="val 569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133C0-EDED-4247-939D-097581E50FEA}">
      <dsp:nvSpPr>
        <dsp:cNvPr id="0" name=""/>
        <dsp:cNvSpPr/>
      </dsp:nvSpPr>
      <dsp:spPr>
        <a:xfrm>
          <a:off x="1462132" y="518027"/>
          <a:ext cx="2010665" cy="201066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FF756-13FF-B84C-AF1C-6499A8D5C335}">
      <dsp:nvSpPr>
        <dsp:cNvPr id="0" name=""/>
        <dsp:cNvSpPr/>
      </dsp:nvSpPr>
      <dsp:spPr>
        <a:xfrm>
          <a:off x="2562095" y="1869637"/>
          <a:ext cx="2285112" cy="2285112"/>
        </a:xfrm>
        <a:prstGeom prst="gear9">
          <a:avLst/>
        </a:prstGeom>
        <a:solidFill>
          <a:srgbClr val="003C7B"/>
        </a:solidFill>
        <a:ln w="10795" cap="flat" cmpd="sng" algn="ctr">
          <a:solidFill>
            <a:srgbClr val="003C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>
              <a:latin typeface="Helvetica Neue" panose="02000503000000020004" pitchFamily="2" charset="0"/>
            </a:rPr>
            <a:t>rozšírenie možnosti výberu výberových predmetov</a:t>
          </a:r>
          <a:endParaRPr lang="en-US" sz="1600" b="1" kern="1200" dirty="0">
            <a:latin typeface="Helvetica Neue" panose="02000503000000020004" pitchFamily="2" charset="0"/>
          </a:endParaRPr>
        </a:p>
      </dsp:txBody>
      <dsp:txXfrm>
        <a:off x="3021504" y="2404914"/>
        <a:ext cx="1366294" cy="1174594"/>
      </dsp:txXfrm>
    </dsp:sp>
    <dsp:sp modelId="{4E07EBD1-5AC6-F34F-A035-D345520CD3D7}">
      <dsp:nvSpPr>
        <dsp:cNvPr id="0" name=""/>
        <dsp:cNvSpPr/>
      </dsp:nvSpPr>
      <dsp:spPr>
        <a:xfrm>
          <a:off x="1232574" y="1329520"/>
          <a:ext cx="1661900" cy="1661900"/>
        </a:xfrm>
        <a:prstGeom prst="gear6">
          <a:avLst/>
        </a:prstGeom>
        <a:solidFill>
          <a:srgbClr val="003C7B"/>
        </a:solidFill>
        <a:ln w="10795" cap="flat" cmpd="sng" algn="ctr">
          <a:solidFill>
            <a:srgbClr val="003C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 dirty="0">
              <a:latin typeface="Helvetica Neue" panose="02000503000000020004" pitchFamily="2" charset="0"/>
            </a:rPr>
            <a:t>zmena katedry na organizáciu výuky</a:t>
          </a:r>
          <a:endParaRPr lang="en-US" sz="1100" b="1" kern="1200" dirty="0">
            <a:latin typeface="Helvetica Neue" panose="02000503000000020004" pitchFamily="2" charset="0"/>
          </a:endParaRPr>
        </a:p>
      </dsp:txBody>
      <dsp:txXfrm>
        <a:off x="1650962" y="1750437"/>
        <a:ext cx="825124" cy="820066"/>
      </dsp:txXfrm>
    </dsp:sp>
    <dsp:sp modelId="{8C95651D-D3D6-3C43-A443-E0B55D55B94A}">
      <dsp:nvSpPr>
        <dsp:cNvPr id="0" name=""/>
        <dsp:cNvSpPr/>
      </dsp:nvSpPr>
      <dsp:spPr>
        <a:xfrm rot="20700000">
          <a:off x="2163408" y="182978"/>
          <a:ext cx="1628322" cy="1628322"/>
        </a:xfrm>
        <a:prstGeom prst="gear6">
          <a:avLst/>
        </a:prstGeom>
        <a:solidFill>
          <a:srgbClr val="003C7B"/>
        </a:solidFill>
        <a:ln w="10795" cap="flat" cmpd="sng" algn="ctr">
          <a:solidFill>
            <a:srgbClr val="003C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 dirty="0">
              <a:latin typeface="Helvetica Neue" panose="02000503000000020004" pitchFamily="2" charset="0"/>
            </a:rPr>
            <a:t>výmena vyučujúceho</a:t>
          </a:r>
          <a:endParaRPr lang="en-US" sz="1100" b="1" kern="1200" dirty="0">
            <a:latin typeface="Helvetica Neue" panose="02000503000000020004" pitchFamily="2" charset="0"/>
          </a:endParaRPr>
        </a:p>
      </dsp:txBody>
      <dsp:txXfrm rot="-20700000">
        <a:off x="2520547" y="540117"/>
        <a:ext cx="914045" cy="914045"/>
      </dsp:txXfrm>
    </dsp:sp>
    <dsp:sp modelId="{2EC43632-416E-5947-A961-9A470B48E5E3}">
      <dsp:nvSpPr>
        <dsp:cNvPr id="0" name=""/>
        <dsp:cNvSpPr/>
      </dsp:nvSpPr>
      <dsp:spPr>
        <a:xfrm>
          <a:off x="2385952" y="1525064"/>
          <a:ext cx="2924944" cy="2924944"/>
        </a:xfrm>
        <a:prstGeom prst="circularArrow">
          <a:avLst>
            <a:gd name="adj1" fmla="val 4687"/>
            <a:gd name="adj2" fmla="val 299029"/>
            <a:gd name="adj3" fmla="val 2515304"/>
            <a:gd name="adj4" fmla="val 1586313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45BAFC-B9A4-D149-8A6D-72FD4F0ED838}">
      <dsp:nvSpPr>
        <dsp:cNvPr id="0" name=""/>
        <dsp:cNvSpPr/>
      </dsp:nvSpPr>
      <dsp:spPr>
        <a:xfrm>
          <a:off x="938255" y="961974"/>
          <a:ext cx="2125154" cy="212515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0F4A4-98BA-DC4B-AAFC-76283D5EBF70}">
      <dsp:nvSpPr>
        <dsp:cNvPr id="0" name=""/>
        <dsp:cNvSpPr/>
      </dsp:nvSpPr>
      <dsp:spPr>
        <a:xfrm>
          <a:off x="1786760" y="-173515"/>
          <a:ext cx="2291344" cy="229134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12. 12. 2022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505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12. 12. 2022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021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12. 12. 2022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188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12. 12. 2022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170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12. 12. 2022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25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12. 12. 2022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213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12. 12. 2022</a:t>
            </a:fld>
            <a:endParaRPr lang="sk-SK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947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12. 12. 2022</a:t>
            </a:fld>
            <a:endParaRPr lang="sk-S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406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12. 12. 2022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041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12. 12. 2022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383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12. 12. 2022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175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278AA8-6DD1-6044-8A31-22713C9F76A8}" type="datetimeFigureOut">
              <a:rPr lang="sk-SK" smtClean="0"/>
              <a:t>12. 12. 2022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695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6BFE159-B278-F146-98AD-CA5713B55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1298448"/>
            <a:ext cx="3685070" cy="3255264"/>
          </a:xfrm>
        </p:spPr>
        <p:txBody>
          <a:bodyPr>
            <a:normAutofit/>
          </a:bodyPr>
          <a:lstStyle/>
          <a:p>
            <a:r>
              <a:rPr lang="sk-SK" sz="4100" b="1">
                <a:latin typeface="Comic Sans MS" panose="030F0902030302020204" pitchFamily="66" charset="0"/>
              </a:rPr>
              <a:t>ŠTUDENTSKÝ PARLAMENT NHF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Pravouholník 5">
            <a:extLst>
              <a:ext uri="{FF2B5EF4-FFF2-40B4-BE49-F238E27FC236}">
                <a16:creationId xmlns:a16="http://schemas.microsoft.com/office/drawing/2014/main" id="{4713A27B-0514-434F-A0A4-193B27BDD039}"/>
              </a:ext>
            </a:extLst>
          </p:cNvPr>
          <p:cNvSpPr/>
          <p:nvPr/>
        </p:nvSpPr>
        <p:spPr>
          <a:xfrm>
            <a:off x="0" y="758952"/>
            <a:ext cx="4642229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A60CF486-52A7-E64F-9436-B9BBC1522D06}"/>
              </a:ext>
            </a:extLst>
          </p:cNvPr>
          <p:cNvSpPr txBox="1"/>
          <p:nvPr/>
        </p:nvSpPr>
        <p:spPr>
          <a:xfrm>
            <a:off x="-7913" y="1656892"/>
            <a:ext cx="4642229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k-SK" sz="4800" b="1" dirty="0">
                <a:solidFill>
                  <a:schemeClr val="bg1"/>
                </a:solidFill>
                <a:latin typeface="Helvetica Neue" panose="02000503000000020004" pitchFamily="2" charset="0"/>
              </a:rPr>
              <a:t>HODNOTENIE </a:t>
            </a:r>
            <a:br>
              <a:rPr lang="sk-SK" sz="4800" b="1" dirty="0">
                <a:solidFill>
                  <a:schemeClr val="bg1"/>
                </a:solidFill>
                <a:latin typeface="Helvetica Neue" panose="02000503000000020004" pitchFamily="2" charset="0"/>
              </a:rPr>
            </a:br>
            <a:r>
              <a:rPr lang="sk-SK" sz="4800" b="1" dirty="0">
                <a:solidFill>
                  <a:schemeClr val="bg1"/>
                </a:solidFill>
                <a:latin typeface="Helvetica Neue" panose="02000503000000020004" pitchFamily="2" charset="0"/>
              </a:rPr>
              <a:t>KVALITY</a:t>
            </a:r>
          </a:p>
          <a:p>
            <a:pPr algn="ctr"/>
            <a:r>
              <a:rPr lang="sk-SK" sz="4800" b="1" dirty="0">
                <a:solidFill>
                  <a:schemeClr val="bg1"/>
                </a:solidFill>
                <a:latin typeface="Helvetica Neue" panose="02000503000000020004" pitchFamily="2" charset="0"/>
              </a:rPr>
              <a:t>VÝUČBY</a:t>
            </a:r>
          </a:p>
          <a:p>
            <a:pPr algn="ctr"/>
            <a:r>
              <a:rPr lang="sk-SK" sz="4800" b="1" dirty="0">
                <a:solidFill>
                  <a:schemeClr val="bg1"/>
                </a:solidFill>
                <a:latin typeface="Helvetica Neue" panose="02000503000000020004" pitchFamily="2" charset="0"/>
              </a:rPr>
              <a:t>ZS 2022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84F1A28C-4326-2A4C-90E8-F14978FC0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563" y="3424428"/>
            <a:ext cx="2671588" cy="2702945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61EE00CA-552E-4D52-A4F7-25751AE2E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564" y="644765"/>
            <a:ext cx="2671588" cy="260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0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KROK 6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endParaRPr lang="sk-SK" b="1" dirty="0">
              <a:solidFill>
                <a:srgbClr val="003C7B"/>
              </a:solidFill>
              <a:latin typeface="Helvetica Neue" panose="02000503000000020004" pitchFamily="2" charset="0"/>
            </a:endParaRPr>
          </a:p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endParaRPr lang="sk-SK" b="1" dirty="0">
              <a:solidFill>
                <a:srgbClr val="003C7B"/>
              </a:solidFill>
              <a:latin typeface="Helvetica Neue" panose="02000503000000020004" pitchFamily="2" charset="0"/>
            </a:endParaRPr>
          </a:p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vyplnil si hodnotenie všetkých predmetov v danom semestri</a:t>
            </a:r>
          </a:p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klikneš na možnosť v obdĺžniku a tvoj formulár sa ANONYMIZUJE a ULOŽÍ do databázy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CD0A7AFA-8D15-FB4C-8168-3B92FCBC2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995" y="3268461"/>
            <a:ext cx="7036526" cy="1275667"/>
          </a:xfrm>
          <a:prstGeom prst="rect">
            <a:avLst/>
          </a:prstGeom>
        </p:spPr>
      </p:pic>
      <p:sp>
        <p:nvSpPr>
          <p:cNvPr id="10" name="Pravouholník 9">
            <a:extLst>
              <a:ext uri="{FF2B5EF4-FFF2-40B4-BE49-F238E27FC236}">
                <a16:creationId xmlns:a16="http://schemas.microsoft.com/office/drawing/2014/main" id="{58F21242-CEEA-5A4F-B73D-1266A7284944}"/>
              </a:ext>
            </a:extLst>
          </p:cNvPr>
          <p:cNvSpPr/>
          <p:nvPr/>
        </p:nvSpPr>
        <p:spPr>
          <a:xfrm>
            <a:off x="7554826" y="3535679"/>
            <a:ext cx="3304759" cy="661851"/>
          </a:xfrm>
          <a:prstGeom prst="rect">
            <a:avLst/>
          </a:prstGeom>
          <a:noFill/>
          <a:ln w="76200">
            <a:solidFill>
              <a:srgbClr val="DB0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7199333D-A407-4547-B569-1A323CDDC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09" y="891582"/>
            <a:ext cx="2420127" cy="23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3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KROK 7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potvrdíš svoje rozhodnutie o ANONYMIZOVANÍ a ULOŽENÍ údajov do databázy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D7904EE8-EB1E-B04B-B7F3-3D64879995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598"/>
          <a:stretch/>
        </p:blipFill>
        <p:spPr>
          <a:xfrm>
            <a:off x="4126227" y="1514242"/>
            <a:ext cx="7090410" cy="4575661"/>
          </a:xfrm>
          <a:prstGeom prst="rect">
            <a:avLst/>
          </a:prstGeom>
        </p:spPr>
      </p:pic>
      <p:sp>
        <p:nvSpPr>
          <p:cNvPr id="10" name="Pravouholník 9">
            <a:extLst>
              <a:ext uri="{FF2B5EF4-FFF2-40B4-BE49-F238E27FC236}">
                <a16:creationId xmlns:a16="http://schemas.microsoft.com/office/drawing/2014/main" id="{58F21242-CEEA-5A4F-B73D-1266A7284944}"/>
              </a:ext>
            </a:extLst>
          </p:cNvPr>
          <p:cNvSpPr/>
          <p:nvPr/>
        </p:nvSpPr>
        <p:spPr>
          <a:xfrm>
            <a:off x="9126582" y="3196046"/>
            <a:ext cx="400595" cy="357051"/>
          </a:xfrm>
          <a:prstGeom prst="rect">
            <a:avLst/>
          </a:prstGeom>
          <a:noFill/>
          <a:ln w="76200">
            <a:solidFill>
              <a:srgbClr val="DB0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053C24ED-0E92-4873-948A-79CA36D72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09" y="891582"/>
            <a:ext cx="2420127" cy="23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KROK 8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v úvodnom okne </a:t>
            </a:r>
            <a:r>
              <a:rPr lang="sk-SK" b="1" dirty="0" err="1">
                <a:solidFill>
                  <a:srgbClr val="003C7B"/>
                </a:solidFill>
                <a:latin typeface="Helvetica Neue" panose="02000503000000020004" pitchFamily="2" charset="0"/>
              </a:rPr>
              <a:t>AiS</a:t>
            </a: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 sa zmení farba ohľadom dotazníkov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BC28F145-00C8-8544-9A00-E6F6D9EA2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090" y="1257466"/>
            <a:ext cx="8027954" cy="4832437"/>
          </a:xfrm>
          <a:prstGeom prst="rect">
            <a:avLst/>
          </a:prstGeom>
        </p:spPr>
      </p:pic>
      <p:sp>
        <p:nvSpPr>
          <p:cNvPr id="12" name="Pravouholník 11">
            <a:extLst>
              <a:ext uri="{FF2B5EF4-FFF2-40B4-BE49-F238E27FC236}">
                <a16:creationId xmlns:a16="http://schemas.microsoft.com/office/drawing/2014/main" id="{50D04CBE-3C8F-9E43-A783-B6EA41DBEB81}"/>
              </a:ext>
            </a:extLst>
          </p:cNvPr>
          <p:cNvSpPr/>
          <p:nvPr/>
        </p:nvSpPr>
        <p:spPr>
          <a:xfrm>
            <a:off x="6096000" y="5216422"/>
            <a:ext cx="3152503" cy="212494"/>
          </a:xfrm>
          <a:prstGeom prst="rect">
            <a:avLst/>
          </a:prstGeom>
          <a:noFill/>
          <a:ln w="76200">
            <a:solidFill>
              <a:srgbClr val="DB0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4AF26AA4-7B24-4C85-9C6B-26DEB01B0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09" y="891582"/>
            <a:ext cx="2420127" cy="23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4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1C300663-A56A-9043-A4EB-493781796D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38" b="5195"/>
          <a:stretch/>
        </p:blipFill>
        <p:spPr>
          <a:xfrm>
            <a:off x="5902605" y="1257466"/>
            <a:ext cx="3248526" cy="512064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ANDROID KROK 1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v úvodnom okne </a:t>
            </a:r>
            <a:r>
              <a:rPr lang="sk-SK" b="1" dirty="0" err="1">
                <a:solidFill>
                  <a:srgbClr val="003C7B"/>
                </a:solidFill>
                <a:latin typeface="Helvetica Neue" panose="02000503000000020004" pitchFamily="2" charset="0"/>
              </a:rPr>
              <a:t>AiS</a:t>
            </a: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 kliknete na možnosť v obdĺžniku</a:t>
            </a:r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50D04CBE-3C8F-9E43-A783-B6EA41DBEB81}"/>
              </a:ext>
            </a:extLst>
          </p:cNvPr>
          <p:cNvSpPr/>
          <p:nvPr/>
        </p:nvSpPr>
        <p:spPr>
          <a:xfrm>
            <a:off x="5950616" y="5390771"/>
            <a:ext cx="3152503" cy="794370"/>
          </a:xfrm>
          <a:prstGeom prst="rect">
            <a:avLst/>
          </a:prstGeom>
          <a:noFill/>
          <a:ln w="76200">
            <a:solidFill>
              <a:srgbClr val="DB0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BA71E680-F7D7-4614-B185-9DE5DC7F8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09" y="891582"/>
            <a:ext cx="2420127" cy="23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5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7BF63DFA-6D3D-EB4A-8871-303F0691A5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23" b="11200"/>
          <a:stretch/>
        </p:blipFill>
        <p:spPr>
          <a:xfrm>
            <a:off x="5902604" y="1378230"/>
            <a:ext cx="3248526" cy="533400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ANDROID KROK 2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751970"/>
            <a:ext cx="7315200" cy="5120640"/>
          </a:xfrm>
        </p:spPr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zakliknutím obdĺžnika sa vám zobrazí ponuka predmetov</a:t>
            </a:r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50D04CBE-3C8F-9E43-A783-B6EA41DBEB81}"/>
              </a:ext>
            </a:extLst>
          </p:cNvPr>
          <p:cNvSpPr/>
          <p:nvPr/>
        </p:nvSpPr>
        <p:spPr>
          <a:xfrm>
            <a:off x="6763109" y="1369604"/>
            <a:ext cx="664234" cy="407432"/>
          </a:xfrm>
          <a:prstGeom prst="rect">
            <a:avLst/>
          </a:prstGeom>
          <a:noFill/>
          <a:ln w="76200">
            <a:solidFill>
              <a:srgbClr val="DB0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0763FE1F-BE1A-4816-A394-53039CEA1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09" y="891582"/>
            <a:ext cx="2420127" cy="23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1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F78CC529-FE40-C44A-8521-AD8EACB0C0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65" b="10965"/>
          <a:stretch/>
        </p:blipFill>
        <p:spPr>
          <a:xfrm>
            <a:off x="6053666" y="1812384"/>
            <a:ext cx="2890622" cy="476418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ANDROID KROK 3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751970"/>
            <a:ext cx="7315200" cy="5120640"/>
          </a:xfrm>
        </p:spPr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zobrazí sa vám ponuka predmetov, kde si vždy vyberiete 1 a vyplníte jeho hodnotenie</a:t>
            </a:r>
          </a:p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následne napíšete hodnotenie na všetky predmety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7D621BFE-A345-4F0B-BD8F-4635CA1CD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09" y="891582"/>
            <a:ext cx="2420127" cy="23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2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117024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ANDROID zvyšné KROKY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2185828"/>
            <a:ext cx="7315200" cy="2206890"/>
          </a:xfrm>
        </p:spPr>
        <p:txBody>
          <a:bodyPr anchor="ctr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postupujete ako pri počítačovej verzii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55C30924-FDB3-422D-84C4-36D226A81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09" y="891582"/>
            <a:ext cx="2420127" cy="23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6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387600-676E-3A4B-96D8-F2F481517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DB663E2-D299-5B40-8CD1-9F8B850B0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8B14BB68-34A9-7D4F-9EC1-694ADAB0464E}"/>
              </a:ext>
            </a:extLst>
          </p:cNvPr>
          <p:cNvSpPr/>
          <p:nvPr/>
        </p:nvSpPr>
        <p:spPr>
          <a:xfrm>
            <a:off x="0" y="757427"/>
            <a:ext cx="11706131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D4F444C5-6F05-2D4E-9245-3315F8A416C5}"/>
              </a:ext>
            </a:extLst>
          </p:cNvPr>
          <p:cNvSpPr/>
          <p:nvPr/>
        </p:nvSpPr>
        <p:spPr>
          <a:xfrm>
            <a:off x="0" y="772125"/>
            <a:ext cx="1170613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400" b="1" dirty="0">
                <a:solidFill>
                  <a:schemeClr val="bg1"/>
                </a:solidFill>
                <a:latin typeface="Helvetica Neue" panose="02000503000000020004" pitchFamily="2" charset="0"/>
              </a:rPr>
              <a:t>ĎAKUJEME! </a:t>
            </a:r>
            <a:br>
              <a:rPr lang="sk-SK" sz="4400" b="1" dirty="0">
                <a:solidFill>
                  <a:schemeClr val="bg1"/>
                </a:solidFill>
                <a:latin typeface="Helvetica Neue" panose="02000503000000020004" pitchFamily="2" charset="0"/>
              </a:rPr>
            </a:br>
            <a:r>
              <a:rPr lang="sk-SK" sz="4400" dirty="0">
                <a:solidFill>
                  <a:schemeClr val="bg1"/>
                </a:solidFill>
                <a:latin typeface="Helvetica Neue" panose="02000503000000020004" pitchFamily="2" charset="0"/>
              </a:rPr>
              <a:t>...hodnotenie je úspešne ukončené.</a:t>
            </a:r>
            <a:br>
              <a:rPr lang="sk-SK" sz="4400" dirty="0">
                <a:solidFill>
                  <a:schemeClr val="bg1"/>
                </a:solidFill>
                <a:latin typeface="Helvetica Neue" panose="02000503000000020004" pitchFamily="2" charset="0"/>
              </a:rPr>
            </a:br>
            <a:r>
              <a:rPr lang="sk-SK" sz="4400" dirty="0">
                <a:solidFill>
                  <a:schemeClr val="bg1"/>
                </a:solidFill>
                <a:latin typeface="Helvetica Neue" panose="02000503000000020004" pitchFamily="2" charset="0"/>
              </a:rPr>
              <a:t>Veríme, že jednotlivé podnety prispejú </a:t>
            </a:r>
            <a:br>
              <a:rPr lang="sk-SK" sz="4400" dirty="0">
                <a:solidFill>
                  <a:schemeClr val="bg1"/>
                </a:solidFill>
                <a:latin typeface="Helvetica Neue" panose="02000503000000020004" pitchFamily="2" charset="0"/>
              </a:rPr>
            </a:br>
            <a:r>
              <a:rPr lang="sk-SK" sz="4400" dirty="0">
                <a:solidFill>
                  <a:schemeClr val="bg1"/>
                </a:solidFill>
                <a:latin typeface="Helvetica Neue" panose="02000503000000020004" pitchFamily="2" charset="0"/>
              </a:rPr>
              <a:t>k skvalitneniu výuky v nasledujúcich obdobiach.</a:t>
            </a:r>
          </a:p>
        </p:txBody>
      </p:sp>
      <p:sp>
        <p:nvSpPr>
          <p:cNvPr id="8" name="Pravouholník 7">
            <a:extLst>
              <a:ext uri="{FF2B5EF4-FFF2-40B4-BE49-F238E27FC236}">
                <a16:creationId xmlns:a16="http://schemas.microsoft.com/office/drawing/2014/main" id="{A5E6F06F-6B20-2541-8AF2-2859572B5343}"/>
              </a:ext>
            </a:extLst>
          </p:cNvPr>
          <p:cNvSpPr/>
          <p:nvPr/>
        </p:nvSpPr>
        <p:spPr>
          <a:xfrm>
            <a:off x="5826034" y="4999596"/>
            <a:ext cx="58800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200" b="1" dirty="0">
                <a:solidFill>
                  <a:schemeClr val="bg1"/>
                </a:solidFill>
                <a:latin typeface="Helvetica Neue" panose="02000503000000020004" pitchFamily="2" charset="0"/>
              </a:rPr>
              <a:t>Vedenie EUBA, jednotlivých fakúlt a tím ŠP EU</a:t>
            </a:r>
            <a:endParaRPr lang="sk-SK" sz="3200" dirty="0">
              <a:solidFill>
                <a:schemeClr val="bg1"/>
              </a:solidFill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77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BBC1E6B-96C4-994D-8B87-0E74824DE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62EC4F78-8C58-F24C-ABF1-34F66BC661A2}"/>
              </a:ext>
            </a:extLst>
          </p:cNvPr>
          <p:cNvSpPr/>
          <p:nvPr/>
        </p:nvSpPr>
        <p:spPr>
          <a:xfrm>
            <a:off x="0" y="755902"/>
            <a:ext cx="11184468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84B6F968-2490-3740-8867-F60CC91F7316}"/>
              </a:ext>
            </a:extLst>
          </p:cNvPr>
          <p:cNvSpPr txBox="1"/>
          <p:nvPr/>
        </p:nvSpPr>
        <p:spPr>
          <a:xfrm>
            <a:off x="-7913" y="1102893"/>
            <a:ext cx="11184468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k-SK" sz="6600" b="1" dirty="0">
                <a:solidFill>
                  <a:schemeClr val="bg1"/>
                </a:solidFill>
                <a:latin typeface="Helvetica Neue" panose="02000503000000020004" pitchFamily="2" charset="0"/>
              </a:rPr>
              <a:t>...TVOJA jedinečná šanca poukázať na pozitíva </a:t>
            </a:r>
            <a:br>
              <a:rPr lang="sk-SK" sz="6600" b="1" dirty="0">
                <a:solidFill>
                  <a:schemeClr val="bg1"/>
                </a:solidFill>
                <a:latin typeface="Helvetica Neue" panose="02000503000000020004" pitchFamily="2" charset="0"/>
              </a:rPr>
            </a:br>
            <a:r>
              <a:rPr lang="sk-SK" sz="6600" b="1" dirty="0">
                <a:solidFill>
                  <a:schemeClr val="bg1"/>
                </a:solidFill>
                <a:latin typeface="Helvetica Neue" panose="02000503000000020004" pitchFamily="2" charset="0"/>
              </a:rPr>
              <a:t>i negatíva výučby a hodnotenia</a:t>
            </a:r>
          </a:p>
        </p:txBody>
      </p:sp>
    </p:spTree>
    <p:extLst>
      <p:ext uri="{BB962C8B-B14F-4D97-AF65-F5344CB8AC3E}">
        <p14:creationId xmlns:p14="http://schemas.microsoft.com/office/powerpoint/2010/main" val="296295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4055647" y="122141"/>
            <a:ext cx="69413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400" b="1" dirty="0">
                <a:solidFill>
                  <a:srgbClr val="003C7B"/>
                </a:solidFill>
                <a:latin typeface="Helvetica Neue" panose="02000503000000020004" pitchFamily="2" charset="0"/>
              </a:rPr>
              <a:t>? PREČO?...sa zapojiť !</a:t>
            </a:r>
            <a:endParaRPr lang="sk-SK" sz="44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graphicFrame>
        <p:nvGraphicFramePr>
          <p:cNvPr id="9" name="Zástupný objekt pre obsah 2">
            <a:extLst>
              <a:ext uri="{FF2B5EF4-FFF2-40B4-BE49-F238E27FC236}">
                <a16:creationId xmlns:a16="http://schemas.microsoft.com/office/drawing/2014/main" id="{B13CCD68-89E6-254F-A679-4C3C479BD2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997273"/>
              </p:ext>
            </p:extLst>
          </p:nvPr>
        </p:nvGraphicFramePr>
        <p:xfrm>
          <a:off x="3868738" y="969963"/>
          <a:ext cx="7315200" cy="511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Obrázok 5">
            <a:extLst>
              <a:ext uri="{FF2B5EF4-FFF2-40B4-BE49-F238E27FC236}">
                <a16:creationId xmlns:a16="http://schemas.microsoft.com/office/drawing/2014/main" id="{3A281CEC-B3E1-4209-AA2D-8B9090A3CC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409" y="891582"/>
            <a:ext cx="2420127" cy="23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3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UŽ REALIZOVANÉ OPATRENIA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graphicFrame>
        <p:nvGraphicFramePr>
          <p:cNvPr id="10" name="Zástupný objekt pre obsah 2">
            <a:extLst>
              <a:ext uri="{FF2B5EF4-FFF2-40B4-BE49-F238E27FC236}">
                <a16:creationId xmlns:a16="http://schemas.microsoft.com/office/drawing/2014/main" id="{D67FAAFC-6C08-084B-9D82-4DC7663875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3816284"/>
              </p:ext>
            </p:extLst>
          </p:nvPr>
        </p:nvGraphicFramePr>
        <p:xfrm>
          <a:off x="5359845" y="307909"/>
          <a:ext cx="6390072" cy="3930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Zástupný objekt pre obsah 2">
            <a:extLst>
              <a:ext uri="{FF2B5EF4-FFF2-40B4-BE49-F238E27FC236}">
                <a16:creationId xmlns:a16="http://schemas.microsoft.com/office/drawing/2014/main" id="{FF0238E7-5D85-8A47-A664-C7DDFC3ABE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0025814"/>
              </p:ext>
            </p:extLst>
          </p:nvPr>
        </p:nvGraphicFramePr>
        <p:xfrm>
          <a:off x="4038045" y="2079945"/>
          <a:ext cx="5539665" cy="415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Obrázok 8">
            <a:extLst>
              <a:ext uri="{FF2B5EF4-FFF2-40B4-BE49-F238E27FC236}">
                <a16:creationId xmlns:a16="http://schemas.microsoft.com/office/drawing/2014/main" id="{3DD7CDDB-E110-4242-87E9-887886A06B0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2409" y="891582"/>
            <a:ext cx="2420127" cy="23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KROK 1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otvoríš si </a:t>
            </a:r>
            <a:r>
              <a:rPr lang="sk-SK" b="1" dirty="0" err="1">
                <a:solidFill>
                  <a:srgbClr val="003C7B"/>
                </a:solidFill>
                <a:latin typeface="Helvetica Neue" panose="02000503000000020004" pitchFamily="2" charset="0"/>
              </a:rPr>
              <a:t>AiS</a:t>
            </a:r>
            <a:endParaRPr lang="sk-SK" b="1" dirty="0">
              <a:solidFill>
                <a:srgbClr val="003C7B"/>
              </a:solidFill>
              <a:latin typeface="Helvetica Neue" panose="02000503000000020004" pitchFamily="2" charset="0"/>
            </a:endParaRPr>
          </a:p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klikneš na možnosť v obdĺžniku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E52B5EFF-0F9B-6B4F-A260-DA056C0B5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125" y="1726083"/>
            <a:ext cx="7688915" cy="4258665"/>
          </a:xfrm>
          <a:prstGeom prst="rect">
            <a:avLst/>
          </a:prstGeom>
        </p:spPr>
      </p:pic>
      <p:sp>
        <p:nvSpPr>
          <p:cNvPr id="10" name="Pravouholník 9">
            <a:extLst>
              <a:ext uri="{FF2B5EF4-FFF2-40B4-BE49-F238E27FC236}">
                <a16:creationId xmlns:a16="http://schemas.microsoft.com/office/drawing/2014/main" id="{F0FB9263-8861-FD4B-B582-B1F4C901D2C2}"/>
              </a:ext>
            </a:extLst>
          </p:cNvPr>
          <p:cNvSpPr/>
          <p:nvPr/>
        </p:nvSpPr>
        <p:spPr>
          <a:xfrm>
            <a:off x="6096000" y="5503817"/>
            <a:ext cx="3152503" cy="212494"/>
          </a:xfrm>
          <a:prstGeom prst="rect">
            <a:avLst/>
          </a:prstGeom>
          <a:noFill/>
          <a:ln w="76200">
            <a:solidFill>
              <a:srgbClr val="DB0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FCCD5692-6236-45F0-97EF-CF4D0EF2B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09" y="891582"/>
            <a:ext cx="2420127" cy="23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9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KROK 2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spustí sa hodnotenie</a:t>
            </a:r>
          </a:p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hodnotíš prednášku z príslušného predmetu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2529D2F2-7FAE-E24B-8B0D-A3C1CD1AA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211" y="1648093"/>
            <a:ext cx="7731314" cy="4461101"/>
          </a:xfrm>
          <a:prstGeom prst="rect">
            <a:avLst/>
          </a:prstGeom>
        </p:spPr>
      </p:pic>
      <p:sp>
        <p:nvSpPr>
          <p:cNvPr id="12" name="Pravouholník 11">
            <a:extLst>
              <a:ext uri="{FF2B5EF4-FFF2-40B4-BE49-F238E27FC236}">
                <a16:creationId xmlns:a16="http://schemas.microsoft.com/office/drawing/2014/main" id="{FB1612E6-B981-0B4B-B017-56B043583FA5}"/>
              </a:ext>
            </a:extLst>
          </p:cNvPr>
          <p:cNvSpPr/>
          <p:nvPr/>
        </p:nvSpPr>
        <p:spPr>
          <a:xfrm>
            <a:off x="6278880" y="1837508"/>
            <a:ext cx="1733006" cy="212494"/>
          </a:xfrm>
          <a:prstGeom prst="rect">
            <a:avLst/>
          </a:prstGeom>
          <a:noFill/>
          <a:ln w="76200">
            <a:solidFill>
              <a:srgbClr val="DB0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D83E3E7A-F7C8-4D7D-84D5-07487B29E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09" y="891582"/>
            <a:ext cx="2420127" cy="23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1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KROK 3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hodnotíš seminár a cvičenie z príslušného predmetu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A965751C-4AB3-B947-9A2C-1E4FE2E52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415" y="1367545"/>
            <a:ext cx="7794324" cy="4461101"/>
          </a:xfrm>
          <a:prstGeom prst="rect">
            <a:avLst/>
          </a:prstGeom>
        </p:spPr>
      </p:pic>
      <p:sp>
        <p:nvSpPr>
          <p:cNvPr id="12" name="Pravouholník 11">
            <a:extLst>
              <a:ext uri="{FF2B5EF4-FFF2-40B4-BE49-F238E27FC236}">
                <a16:creationId xmlns:a16="http://schemas.microsoft.com/office/drawing/2014/main" id="{FB1612E6-B981-0B4B-B017-56B043583FA5}"/>
              </a:ext>
            </a:extLst>
          </p:cNvPr>
          <p:cNvSpPr/>
          <p:nvPr/>
        </p:nvSpPr>
        <p:spPr>
          <a:xfrm>
            <a:off x="6287587" y="1733005"/>
            <a:ext cx="2177143" cy="212494"/>
          </a:xfrm>
          <a:prstGeom prst="rect">
            <a:avLst/>
          </a:prstGeom>
          <a:noFill/>
          <a:ln w="76200">
            <a:solidFill>
              <a:srgbClr val="DB0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D000A368-B38F-465A-9FD7-A8F0DD8AA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09" y="891582"/>
            <a:ext cx="2420127" cy="23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9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KROK 4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poukážeš na pozitíva i negatíva v danom predmete</a:t>
            </a: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A5EC6F03-4AD7-6C43-8B87-0EDACFEE7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684" y="1272627"/>
            <a:ext cx="7817969" cy="4461101"/>
          </a:xfrm>
          <a:prstGeom prst="rect">
            <a:avLst/>
          </a:prstGeom>
        </p:spPr>
      </p:pic>
      <p:sp>
        <p:nvSpPr>
          <p:cNvPr id="12" name="Pravouholník 11">
            <a:extLst>
              <a:ext uri="{FF2B5EF4-FFF2-40B4-BE49-F238E27FC236}">
                <a16:creationId xmlns:a16="http://schemas.microsoft.com/office/drawing/2014/main" id="{FB1612E6-B981-0B4B-B017-56B043583FA5}"/>
              </a:ext>
            </a:extLst>
          </p:cNvPr>
          <p:cNvSpPr/>
          <p:nvPr/>
        </p:nvSpPr>
        <p:spPr>
          <a:xfrm>
            <a:off x="6278878" y="2717074"/>
            <a:ext cx="2412276" cy="212494"/>
          </a:xfrm>
          <a:prstGeom prst="rect">
            <a:avLst/>
          </a:prstGeom>
          <a:noFill/>
          <a:ln w="76200">
            <a:solidFill>
              <a:srgbClr val="DB0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E4EFD43E-0D1C-49F5-8531-5477A06A5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09" y="891582"/>
            <a:ext cx="2420127" cy="23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8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KROK 5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pokračuješ v hodnotení všetkých predmetov v rovnakom postupe</a:t>
            </a:r>
          </a:p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ak má predmet iba prednášku hodnotíš IBA PREDNÁŠKU</a:t>
            </a:r>
          </a:p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ak má predmet iba seminár alebo cvičenie hodnotíš IBA SEMINÁR alebo CVIČENIE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9A2852B8-AEE0-480C-836F-B79AB29D8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09" y="891582"/>
            <a:ext cx="2420127" cy="23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4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Rám">
  <a:themeElements>
    <a:clrScheme name="Modrá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ám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ám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A2ABB19A221B0409C286D5177234211" ma:contentTypeVersion="18" ma:contentTypeDescription="Umožňuje vytvoriť nový dokument." ma:contentTypeScope="" ma:versionID="6a245fc2db42474432870e119efba6f3">
  <xsd:schema xmlns:xsd="http://www.w3.org/2001/XMLSchema" xmlns:xs="http://www.w3.org/2001/XMLSchema" xmlns:p="http://schemas.microsoft.com/office/2006/metadata/properties" xmlns:ns1="http://schemas.microsoft.com/sharepoint/v3" xmlns:ns3="b7818aa3-e4ee-4106-8f5d-08d4a4ca9cbc" xmlns:ns4="afe0fdec-229d-4f93-80f6-68337efacb36" targetNamespace="http://schemas.microsoft.com/office/2006/metadata/properties" ma:root="true" ma:fieldsID="c1eef587699d1ed3beae3f358fb1d1f7" ns1:_="" ns3:_="" ns4:_="">
    <xsd:import namespace="http://schemas.microsoft.com/sharepoint/v3"/>
    <xsd:import namespace="b7818aa3-e4ee-4106-8f5d-08d4a4ca9cbc"/>
    <xsd:import namespace="afe0fdec-229d-4f93-80f6-68337efacb3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LengthInSeconds" minOccurs="0"/>
                <xsd:element ref="ns1:_ip_UnifiedCompliancePolicyProperties" minOccurs="0"/>
                <xsd:element ref="ns1:_ip_UnifiedCompliancePolicyUIAction" minOccurs="0"/>
                <xsd:element ref="ns4:_activity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Vlastnosti zjednotenej politiky dodržiavania súladu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Akcia v používateľskom rozhraní zjednotenej politiky dodržiavania súladu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818aa3-e4ee-4106-8f5d-08d4a4ca9c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ríkaz hash indikátora zdieľani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0fdec-229d-4f93-80f6-68337efacb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afe0fdec-229d-4f93-80f6-68337efacb36" xsi:nil="true"/>
  </documentManagement>
</p:properties>
</file>

<file path=customXml/itemProps1.xml><?xml version="1.0" encoding="utf-8"?>
<ds:datastoreItem xmlns:ds="http://schemas.openxmlformats.org/officeDocument/2006/customXml" ds:itemID="{F24B8104-A6B2-4C84-996E-F0E9E989B8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7818aa3-e4ee-4106-8f5d-08d4a4ca9cbc"/>
    <ds:schemaRef ds:uri="afe0fdec-229d-4f93-80f6-68337efacb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D645BC-91CC-426B-ABF3-5AE284437F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4C4863-5073-4C8D-B0B9-67B3F780CFE8}">
  <ds:schemaRefs>
    <ds:schemaRef ds:uri="afe0fdec-229d-4f93-80f6-68337efacb36"/>
    <ds:schemaRef ds:uri="b7818aa3-e4ee-4106-8f5d-08d4a4ca9cbc"/>
    <ds:schemaRef ds:uri="http://purl.org/dc/dcmitype/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293</Words>
  <Application>Microsoft Office PowerPoint</Application>
  <PresentationFormat>Širokouhlá</PresentationFormat>
  <Paragraphs>51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3" baseType="lpstr">
      <vt:lpstr>Comic Sans MS</vt:lpstr>
      <vt:lpstr>Corbel</vt:lpstr>
      <vt:lpstr>Helvetica Neue</vt:lpstr>
      <vt:lpstr>Wingdings</vt:lpstr>
      <vt:lpstr>Wingdings 2</vt:lpstr>
      <vt:lpstr>Rám</vt:lpstr>
      <vt:lpstr>ŠTUDENTSKÝ PARLAMENT NHF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ŠTUDENTSKÝ PARLAMENT NHF</dc:title>
  <dc:creator>Tomáš Mazán | ŠP EU v Bratislave</dc:creator>
  <cp:lastModifiedBy>Jana Peliova | Prorektor EU v Bratislave</cp:lastModifiedBy>
  <cp:revision>64</cp:revision>
  <dcterms:created xsi:type="dcterms:W3CDTF">2019-08-31T20:42:46Z</dcterms:created>
  <dcterms:modified xsi:type="dcterms:W3CDTF">2022-12-12T12:05:42Z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0x010100AA2ABB19A221B0409C286D5177234211</vt:lpwstr>
  </property>
</Properties>
</file>